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sldIdLst>
    <p:sldId id="256" r:id="rId5"/>
    <p:sldId id="257" r:id="rId6"/>
    <p:sldId id="258" r:id="rId7"/>
    <p:sldId id="259" r:id="rId8"/>
    <p:sldId id="267" r:id="rId9"/>
    <p:sldId id="264" r:id="rId10"/>
    <p:sldId id="262" r:id="rId11"/>
    <p:sldId id="280" r:id="rId12"/>
    <p:sldId id="261" r:id="rId13"/>
    <p:sldId id="260" r:id="rId14"/>
    <p:sldId id="276" r:id="rId15"/>
    <p:sldId id="269" r:id="rId16"/>
    <p:sldId id="272" r:id="rId17"/>
    <p:sldId id="268" r:id="rId18"/>
    <p:sldId id="271" r:id="rId19"/>
    <p:sldId id="278" r:id="rId20"/>
    <p:sldId id="270" r:id="rId21"/>
    <p:sldId id="279" r:id="rId22"/>
    <p:sldId id="273" r:id="rId23"/>
    <p:sldId id="274" r:id="rId24"/>
    <p:sldId id="27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A532B86-DD16-46F7-85E5-17562C77E4E2}" v="446" dt="2020-05-04T10:47:03.20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09" autoAdjust="0"/>
    <p:restoredTop sz="69888" autoAdjust="0"/>
  </p:normalViewPr>
  <p:slideViewPr>
    <p:cSldViewPr snapToGrid="0">
      <p:cViewPr>
        <p:scale>
          <a:sx n="66" d="100"/>
          <a:sy n="66" d="100"/>
        </p:scale>
        <p:origin x="864" y="-4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SBORNE, LEITH A. (Student)" userId="9e66b6bc-8878-4ce0-b2c2-df3858e12f4d" providerId="ADAL" clId="{DA532B86-DD16-46F7-85E5-17562C77E4E2}"/>
    <pc:docChg chg="undo redo custSel mod addSld delSld modSld sldOrd">
      <pc:chgData name="OSBORNE, LEITH A. (Student)" userId="9e66b6bc-8878-4ce0-b2c2-df3858e12f4d" providerId="ADAL" clId="{DA532B86-DD16-46F7-85E5-17562C77E4E2}" dt="2020-05-04T10:47:37.524" v="13645" actId="1076"/>
      <pc:docMkLst>
        <pc:docMk/>
      </pc:docMkLst>
      <pc:sldChg chg="modSp mod">
        <pc:chgData name="OSBORNE, LEITH A. (Student)" userId="9e66b6bc-8878-4ce0-b2c2-df3858e12f4d" providerId="ADAL" clId="{DA532B86-DD16-46F7-85E5-17562C77E4E2}" dt="2020-05-03T11:04:48.697" v="3737" actId="1076"/>
        <pc:sldMkLst>
          <pc:docMk/>
          <pc:sldMk cId="4141785804" sldId="256"/>
        </pc:sldMkLst>
        <pc:spChg chg="mod">
          <ac:chgData name="OSBORNE, LEITH A. (Student)" userId="9e66b6bc-8878-4ce0-b2c2-df3858e12f4d" providerId="ADAL" clId="{DA532B86-DD16-46F7-85E5-17562C77E4E2}" dt="2020-05-03T11:04:48.697" v="3737" actId="1076"/>
          <ac:spMkLst>
            <pc:docMk/>
            <pc:sldMk cId="4141785804" sldId="256"/>
            <ac:spMk id="3" creationId="{BC957E4F-029F-42CA-A2C0-F8E968DE039D}"/>
          </ac:spMkLst>
        </pc:spChg>
      </pc:sldChg>
      <pc:sldChg chg="modNotesTx">
        <pc:chgData name="OSBORNE, LEITH A. (Student)" userId="9e66b6bc-8878-4ce0-b2c2-df3858e12f4d" providerId="ADAL" clId="{DA532B86-DD16-46F7-85E5-17562C77E4E2}" dt="2020-05-03T16:59:20.403" v="8135" actId="20577"/>
        <pc:sldMkLst>
          <pc:docMk/>
          <pc:sldMk cId="3664118742" sldId="257"/>
        </pc:sldMkLst>
      </pc:sldChg>
      <pc:sldChg chg="addSp modSp mod modNotesTx">
        <pc:chgData name="OSBORNE, LEITH A. (Student)" userId="9e66b6bc-8878-4ce0-b2c2-df3858e12f4d" providerId="ADAL" clId="{DA532B86-DD16-46F7-85E5-17562C77E4E2}" dt="2020-05-04T10:37:54.338" v="13458" actId="20577"/>
        <pc:sldMkLst>
          <pc:docMk/>
          <pc:sldMk cId="2200290793" sldId="258"/>
        </pc:sldMkLst>
        <pc:spChg chg="mod ord">
          <ac:chgData name="OSBORNE, LEITH A. (Student)" userId="9e66b6bc-8878-4ce0-b2c2-df3858e12f4d" providerId="ADAL" clId="{DA532B86-DD16-46F7-85E5-17562C77E4E2}" dt="2020-05-01T15:43:43.468" v="375" actId="164"/>
          <ac:spMkLst>
            <pc:docMk/>
            <pc:sldMk cId="2200290793" sldId="258"/>
            <ac:spMk id="4" creationId="{C6CCEBAA-7FFA-40BF-903B-91F381C72BDD}"/>
          </ac:spMkLst>
        </pc:spChg>
        <pc:spChg chg="mod ord">
          <ac:chgData name="OSBORNE, LEITH A. (Student)" userId="9e66b6bc-8878-4ce0-b2c2-df3858e12f4d" providerId="ADAL" clId="{DA532B86-DD16-46F7-85E5-17562C77E4E2}" dt="2020-05-01T15:43:43.468" v="375" actId="164"/>
          <ac:spMkLst>
            <pc:docMk/>
            <pc:sldMk cId="2200290793" sldId="258"/>
            <ac:spMk id="5" creationId="{ABC5EC77-298C-41CC-981E-4F6B0789A324}"/>
          </ac:spMkLst>
        </pc:spChg>
        <pc:spChg chg="mod ord">
          <ac:chgData name="OSBORNE, LEITH A. (Student)" userId="9e66b6bc-8878-4ce0-b2c2-df3858e12f4d" providerId="ADAL" clId="{DA532B86-DD16-46F7-85E5-17562C77E4E2}" dt="2020-05-01T15:43:43.468" v="375" actId="164"/>
          <ac:spMkLst>
            <pc:docMk/>
            <pc:sldMk cId="2200290793" sldId="258"/>
            <ac:spMk id="7" creationId="{BB3BED7D-3B9A-4111-B423-1BE717F825D2}"/>
          </ac:spMkLst>
        </pc:spChg>
        <pc:spChg chg="mod">
          <ac:chgData name="OSBORNE, LEITH A. (Student)" userId="9e66b6bc-8878-4ce0-b2c2-df3858e12f4d" providerId="ADAL" clId="{DA532B86-DD16-46F7-85E5-17562C77E4E2}" dt="2020-05-01T15:43:43.468" v="375" actId="164"/>
          <ac:spMkLst>
            <pc:docMk/>
            <pc:sldMk cId="2200290793" sldId="258"/>
            <ac:spMk id="11" creationId="{32DF44F8-3B21-4E1F-8F24-5F5822561D2D}"/>
          </ac:spMkLst>
        </pc:spChg>
        <pc:spChg chg="add mod">
          <ac:chgData name="OSBORNE, LEITH A. (Student)" userId="9e66b6bc-8878-4ce0-b2c2-df3858e12f4d" providerId="ADAL" clId="{DA532B86-DD16-46F7-85E5-17562C77E4E2}" dt="2020-05-03T22:30:35.834" v="12330" actId="1076"/>
          <ac:spMkLst>
            <pc:docMk/>
            <pc:sldMk cId="2200290793" sldId="258"/>
            <ac:spMk id="33" creationId="{5B9524F4-633E-4949-9677-957F894339CB}"/>
          </ac:spMkLst>
        </pc:spChg>
        <pc:spChg chg="add mod">
          <ac:chgData name="OSBORNE, LEITH A. (Student)" userId="9e66b6bc-8878-4ce0-b2c2-df3858e12f4d" providerId="ADAL" clId="{DA532B86-DD16-46F7-85E5-17562C77E4E2}" dt="2020-05-01T15:42:07.804" v="341" actId="571"/>
          <ac:spMkLst>
            <pc:docMk/>
            <pc:sldMk cId="2200290793" sldId="258"/>
            <ac:spMk id="34" creationId="{40FE8C1B-11B1-48BD-AAA3-BF62413DB6D6}"/>
          </ac:spMkLst>
        </pc:spChg>
        <pc:spChg chg="add mod">
          <ac:chgData name="OSBORNE, LEITH A. (Student)" userId="9e66b6bc-8878-4ce0-b2c2-df3858e12f4d" providerId="ADAL" clId="{DA532B86-DD16-46F7-85E5-17562C77E4E2}" dt="2020-05-01T15:42:07.804" v="341" actId="571"/>
          <ac:spMkLst>
            <pc:docMk/>
            <pc:sldMk cId="2200290793" sldId="258"/>
            <ac:spMk id="35" creationId="{1A20CC63-D2B7-43BA-85AD-1D20B37BA3ED}"/>
          </ac:spMkLst>
        </pc:spChg>
        <pc:spChg chg="add mod">
          <ac:chgData name="OSBORNE, LEITH A. (Student)" userId="9e66b6bc-8878-4ce0-b2c2-df3858e12f4d" providerId="ADAL" clId="{DA532B86-DD16-46F7-85E5-17562C77E4E2}" dt="2020-05-01T15:42:07.804" v="341" actId="571"/>
          <ac:spMkLst>
            <pc:docMk/>
            <pc:sldMk cId="2200290793" sldId="258"/>
            <ac:spMk id="37" creationId="{4081571A-17A1-4982-B304-7BE978357BE3}"/>
          </ac:spMkLst>
        </pc:spChg>
        <pc:grpChg chg="mod">
          <ac:chgData name="OSBORNE, LEITH A. (Student)" userId="9e66b6bc-8878-4ce0-b2c2-df3858e12f4d" providerId="ADAL" clId="{DA532B86-DD16-46F7-85E5-17562C77E4E2}" dt="2020-05-01T15:43:43.468" v="375" actId="164"/>
          <ac:grpSpMkLst>
            <pc:docMk/>
            <pc:sldMk cId="2200290793" sldId="258"/>
            <ac:grpSpMk id="13" creationId="{37E44AA4-86EB-4099-BDE6-471D9AAA1F52}"/>
          </ac:grpSpMkLst>
        </pc:grpChg>
        <pc:grpChg chg="add mod">
          <ac:chgData name="OSBORNE, LEITH A. (Student)" userId="9e66b6bc-8878-4ce0-b2c2-df3858e12f4d" providerId="ADAL" clId="{DA532B86-DD16-46F7-85E5-17562C77E4E2}" dt="2020-05-01T15:43:45.078" v="376" actId="1076"/>
          <ac:grpSpMkLst>
            <pc:docMk/>
            <pc:sldMk cId="2200290793" sldId="258"/>
            <ac:grpSpMk id="40" creationId="{13B8B34B-129B-41E4-9F42-F9E36C4D0F62}"/>
          </ac:grpSpMkLst>
        </pc:grpChg>
        <pc:cxnChg chg="mod ord">
          <ac:chgData name="OSBORNE, LEITH A. (Student)" userId="9e66b6bc-8878-4ce0-b2c2-df3858e12f4d" providerId="ADAL" clId="{DA532B86-DD16-46F7-85E5-17562C77E4E2}" dt="2020-05-01T15:43:43.468" v="375" actId="164"/>
          <ac:cxnSpMkLst>
            <pc:docMk/>
            <pc:sldMk cId="2200290793" sldId="258"/>
            <ac:cxnSpMk id="6" creationId="{E24234C2-2387-455F-8223-F5465E551063}"/>
          </ac:cxnSpMkLst>
        </pc:cxnChg>
        <pc:cxnChg chg="mod ord">
          <ac:chgData name="OSBORNE, LEITH A. (Student)" userId="9e66b6bc-8878-4ce0-b2c2-df3858e12f4d" providerId="ADAL" clId="{DA532B86-DD16-46F7-85E5-17562C77E4E2}" dt="2020-05-01T15:43:43.468" v="375" actId="164"/>
          <ac:cxnSpMkLst>
            <pc:docMk/>
            <pc:sldMk cId="2200290793" sldId="258"/>
            <ac:cxnSpMk id="9" creationId="{9BB922F4-9767-4F79-86F9-2A7C815E7676}"/>
          </ac:cxnSpMkLst>
        </pc:cxnChg>
        <pc:cxnChg chg="mod ord">
          <ac:chgData name="OSBORNE, LEITH A. (Student)" userId="9e66b6bc-8878-4ce0-b2c2-df3858e12f4d" providerId="ADAL" clId="{DA532B86-DD16-46F7-85E5-17562C77E4E2}" dt="2020-05-01T15:43:43.468" v="375" actId="164"/>
          <ac:cxnSpMkLst>
            <pc:docMk/>
            <pc:sldMk cId="2200290793" sldId="258"/>
            <ac:cxnSpMk id="10" creationId="{7824D518-CF5E-4CF4-9716-EF547C964B8C}"/>
          </ac:cxnSpMkLst>
        </pc:cxnChg>
        <pc:cxnChg chg="add mod">
          <ac:chgData name="OSBORNE, LEITH A. (Student)" userId="9e66b6bc-8878-4ce0-b2c2-df3858e12f4d" providerId="ADAL" clId="{DA532B86-DD16-46F7-85E5-17562C77E4E2}" dt="2020-05-01T15:42:07.804" v="341" actId="571"/>
          <ac:cxnSpMkLst>
            <pc:docMk/>
            <pc:sldMk cId="2200290793" sldId="258"/>
            <ac:cxnSpMk id="36" creationId="{CDD57EEE-87DF-44B1-92D0-35D4216A7654}"/>
          </ac:cxnSpMkLst>
        </pc:cxnChg>
        <pc:cxnChg chg="add mod">
          <ac:chgData name="OSBORNE, LEITH A. (Student)" userId="9e66b6bc-8878-4ce0-b2c2-df3858e12f4d" providerId="ADAL" clId="{DA532B86-DD16-46F7-85E5-17562C77E4E2}" dt="2020-05-01T15:42:07.804" v="341" actId="571"/>
          <ac:cxnSpMkLst>
            <pc:docMk/>
            <pc:sldMk cId="2200290793" sldId="258"/>
            <ac:cxnSpMk id="38" creationId="{4CC24077-5555-4BE3-8FF0-91B19EA59719}"/>
          </ac:cxnSpMkLst>
        </pc:cxnChg>
        <pc:cxnChg chg="add mod">
          <ac:chgData name="OSBORNE, LEITH A. (Student)" userId="9e66b6bc-8878-4ce0-b2c2-df3858e12f4d" providerId="ADAL" clId="{DA532B86-DD16-46F7-85E5-17562C77E4E2}" dt="2020-05-01T15:42:07.804" v="341" actId="571"/>
          <ac:cxnSpMkLst>
            <pc:docMk/>
            <pc:sldMk cId="2200290793" sldId="258"/>
            <ac:cxnSpMk id="39" creationId="{546ACF5B-0C30-4375-BEBC-DE7AC748CAA8}"/>
          </ac:cxnSpMkLst>
        </pc:cxnChg>
      </pc:sldChg>
      <pc:sldChg chg="addSp delSp modSp mod modNotesTx">
        <pc:chgData name="OSBORNE, LEITH A. (Student)" userId="9e66b6bc-8878-4ce0-b2c2-df3858e12f4d" providerId="ADAL" clId="{DA532B86-DD16-46F7-85E5-17562C77E4E2}" dt="2020-05-03T20:38:43.954" v="12225" actId="20577"/>
        <pc:sldMkLst>
          <pc:docMk/>
          <pc:sldMk cId="1984637860" sldId="259"/>
        </pc:sldMkLst>
        <pc:spChg chg="add mod">
          <ac:chgData name="OSBORNE, LEITH A. (Student)" userId="9e66b6bc-8878-4ce0-b2c2-df3858e12f4d" providerId="ADAL" clId="{DA532B86-DD16-46F7-85E5-17562C77E4E2}" dt="2020-05-03T12:17:03.524" v="5309" actId="1076"/>
          <ac:spMkLst>
            <pc:docMk/>
            <pc:sldMk cId="1984637860" sldId="259"/>
            <ac:spMk id="2" creationId="{51853D03-14AD-407C-BC99-A7760A41F4C0}"/>
          </ac:spMkLst>
        </pc:spChg>
        <pc:spChg chg="mod">
          <ac:chgData name="OSBORNE, LEITH A. (Student)" userId="9e66b6bc-8878-4ce0-b2c2-df3858e12f4d" providerId="ADAL" clId="{DA532B86-DD16-46F7-85E5-17562C77E4E2}" dt="2020-05-03T12:17:03.768" v="5310" actId="1076"/>
          <ac:spMkLst>
            <pc:docMk/>
            <pc:sldMk cId="1984637860" sldId="259"/>
            <ac:spMk id="13" creationId="{16BDE30B-2DAC-453E-AA9F-105616BC6593}"/>
          </ac:spMkLst>
        </pc:spChg>
        <pc:grpChg chg="mod">
          <ac:chgData name="OSBORNE, LEITH A. (Student)" userId="9e66b6bc-8878-4ce0-b2c2-df3858e12f4d" providerId="ADAL" clId="{DA532B86-DD16-46F7-85E5-17562C77E4E2}" dt="2020-05-01T15:53:06.231" v="390" actId="1076"/>
          <ac:grpSpMkLst>
            <pc:docMk/>
            <pc:sldMk cId="1984637860" sldId="259"/>
            <ac:grpSpMk id="14" creationId="{E680B86B-761C-4744-B87A-3A9D5446094E}"/>
          </ac:grpSpMkLst>
        </pc:grpChg>
        <pc:picChg chg="del">
          <ac:chgData name="OSBORNE, LEITH A. (Student)" userId="9e66b6bc-8878-4ce0-b2c2-df3858e12f4d" providerId="ADAL" clId="{DA532B86-DD16-46F7-85E5-17562C77E4E2}" dt="2020-05-01T15:44:46.857" v="383" actId="478"/>
          <ac:picMkLst>
            <pc:docMk/>
            <pc:sldMk cId="1984637860" sldId="259"/>
            <ac:picMk id="17" creationId="{1476FC85-7BFB-445D-97BF-20FEF630883C}"/>
          </ac:picMkLst>
        </pc:picChg>
        <pc:picChg chg="add mod">
          <ac:chgData name="OSBORNE, LEITH A. (Student)" userId="9e66b6bc-8878-4ce0-b2c2-df3858e12f4d" providerId="ADAL" clId="{DA532B86-DD16-46F7-85E5-17562C77E4E2}" dt="2020-05-01T15:53:09.961" v="391" actId="14100"/>
          <ac:picMkLst>
            <pc:docMk/>
            <pc:sldMk cId="1984637860" sldId="259"/>
            <ac:picMk id="18" creationId="{D148363F-0518-4260-9547-49BA95715C14}"/>
          </ac:picMkLst>
        </pc:picChg>
      </pc:sldChg>
      <pc:sldChg chg="addSp delSp modSp mod ord modNotesTx">
        <pc:chgData name="OSBORNE, LEITH A. (Student)" userId="9e66b6bc-8878-4ce0-b2c2-df3858e12f4d" providerId="ADAL" clId="{DA532B86-DD16-46F7-85E5-17562C77E4E2}" dt="2020-05-03T17:21:23.252" v="9911" actId="20577"/>
        <pc:sldMkLst>
          <pc:docMk/>
          <pc:sldMk cId="2115885763" sldId="260"/>
        </pc:sldMkLst>
        <pc:spChg chg="mod">
          <ac:chgData name="OSBORNE, LEITH A. (Student)" userId="9e66b6bc-8878-4ce0-b2c2-df3858e12f4d" providerId="ADAL" clId="{DA532B86-DD16-46F7-85E5-17562C77E4E2}" dt="2020-05-03T12:51:50.714" v="6486" actId="1035"/>
          <ac:spMkLst>
            <pc:docMk/>
            <pc:sldMk cId="2115885763" sldId="260"/>
            <ac:spMk id="6" creationId="{1EC8D56C-F568-43FC-B663-0776AD97F2EA}"/>
          </ac:spMkLst>
        </pc:spChg>
        <pc:graphicFrameChg chg="add del mod modGraphic">
          <ac:chgData name="OSBORNE, LEITH A. (Student)" userId="9e66b6bc-8878-4ce0-b2c2-df3858e12f4d" providerId="ADAL" clId="{DA532B86-DD16-46F7-85E5-17562C77E4E2}" dt="2020-05-03T12:32:15.982" v="6445"/>
          <ac:graphicFrameMkLst>
            <pc:docMk/>
            <pc:sldMk cId="2115885763" sldId="260"/>
            <ac:graphicFrameMk id="4" creationId="{E36B1796-491A-4806-9660-05321CF40CC1}"/>
          </ac:graphicFrameMkLst>
        </pc:graphicFrameChg>
        <pc:graphicFrameChg chg="add del mod modGraphic">
          <ac:chgData name="OSBORNE, LEITH A. (Student)" userId="9e66b6bc-8878-4ce0-b2c2-df3858e12f4d" providerId="ADAL" clId="{DA532B86-DD16-46F7-85E5-17562C77E4E2}" dt="2020-05-03T12:51:12.168" v="6468" actId="478"/>
          <ac:graphicFrameMkLst>
            <pc:docMk/>
            <pc:sldMk cId="2115885763" sldId="260"/>
            <ac:graphicFrameMk id="7" creationId="{B5B9DBBF-25F5-49C9-A965-1D1BF328B4E9}"/>
          </ac:graphicFrameMkLst>
        </pc:graphicFrameChg>
        <pc:picChg chg="mod">
          <ac:chgData name="OSBORNE, LEITH A. (Student)" userId="9e66b6bc-8878-4ce0-b2c2-df3858e12f4d" providerId="ADAL" clId="{DA532B86-DD16-46F7-85E5-17562C77E4E2}" dt="2020-05-03T12:51:45.013" v="6484" actId="1076"/>
          <ac:picMkLst>
            <pc:docMk/>
            <pc:sldMk cId="2115885763" sldId="260"/>
            <ac:picMk id="5" creationId="{ED63B870-6F8B-4C0A-A810-6BF2B5A5FB1F}"/>
          </ac:picMkLst>
        </pc:picChg>
      </pc:sldChg>
      <pc:sldChg chg="addSp delSp modSp mod modNotesTx">
        <pc:chgData name="OSBORNE, LEITH A. (Student)" userId="9e66b6bc-8878-4ce0-b2c2-df3858e12f4d" providerId="ADAL" clId="{DA532B86-DD16-46F7-85E5-17562C77E4E2}" dt="2020-05-03T17:10:46.972" v="9144" actId="20577"/>
        <pc:sldMkLst>
          <pc:docMk/>
          <pc:sldMk cId="1138217399" sldId="261"/>
        </pc:sldMkLst>
        <pc:spChg chg="del">
          <ac:chgData name="OSBORNE, LEITH A. (Student)" userId="9e66b6bc-8878-4ce0-b2c2-df3858e12f4d" providerId="ADAL" clId="{DA532B86-DD16-46F7-85E5-17562C77E4E2}" dt="2020-05-01T14:47:09.823" v="5" actId="478"/>
          <ac:spMkLst>
            <pc:docMk/>
            <pc:sldMk cId="1138217399" sldId="261"/>
            <ac:spMk id="2" creationId="{F7A66908-BB1E-4E3D-B7C0-34FCABADBE62}"/>
          </ac:spMkLst>
        </pc:spChg>
        <pc:spChg chg="add del">
          <ac:chgData name="OSBORNE, LEITH A. (Student)" userId="9e66b6bc-8878-4ce0-b2c2-df3858e12f4d" providerId="ADAL" clId="{DA532B86-DD16-46F7-85E5-17562C77E4E2}" dt="2020-05-01T14:47:01.663" v="1"/>
          <ac:spMkLst>
            <pc:docMk/>
            <pc:sldMk cId="1138217399" sldId="261"/>
            <ac:spMk id="8" creationId="{90DF5189-B68A-4FA2-955B-AC5BC43779E4}"/>
          </ac:spMkLst>
        </pc:spChg>
        <pc:spChg chg="add del">
          <ac:chgData name="OSBORNE, LEITH A. (Student)" userId="9e66b6bc-8878-4ce0-b2c2-df3858e12f4d" providerId="ADAL" clId="{DA532B86-DD16-46F7-85E5-17562C77E4E2}" dt="2020-05-01T14:47:03.533" v="3"/>
          <ac:spMkLst>
            <pc:docMk/>
            <pc:sldMk cId="1138217399" sldId="261"/>
            <ac:spMk id="9" creationId="{804E8FB2-E332-40A0-BA70-E052BE9A6DA8}"/>
          </ac:spMkLst>
        </pc:spChg>
        <pc:spChg chg="add mod">
          <ac:chgData name="OSBORNE, LEITH A. (Student)" userId="9e66b6bc-8878-4ce0-b2c2-df3858e12f4d" providerId="ADAL" clId="{DA532B86-DD16-46F7-85E5-17562C77E4E2}" dt="2020-05-01T14:47:41.333" v="53" actId="20577"/>
          <ac:spMkLst>
            <pc:docMk/>
            <pc:sldMk cId="1138217399" sldId="261"/>
            <ac:spMk id="10" creationId="{81D5B2C3-0FD9-4663-848A-CCB80D8E44EC}"/>
          </ac:spMkLst>
        </pc:spChg>
        <pc:spChg chg="add del mod">
          <ac:chgData name="OSBORNE, LEITH A. (Student)" userId="9e66b6bc-8878-4ce0-b2c2-df3858e12f4d" providerId="ADAL" clId="{DA532B86-DD16-46F7-85E5-17562C77E4E2}" dt="2020-05-01T14:47:11.634" v="6" actId="478"/>
          <ac:spMkLst>
            <pc:docMk/>
            <pc:sldMk cId="1138217399" sldId="261"/>
            <ac:spMk id="12" creationId="{5382A2CE-B4C0-42AD-BE5D-7B5D6C51E080}"/>
          </ac:spMkLst>
        </pc:spChg>
        <pc:spChg chg="add mod">
          <ac:chgData name="OSBORNE, LEITH A. (Student)" userId="9e66b6bc-8878-4ce0-b2c2-df3858e12f4d" providerId="ADAL" clId="{DA532B86-DD16-46F7-85E5-17562C77E4E2}" dt="2020-05-02T18:57:54.131" v="3242" actId="20577"/>
          <ac:spMkLst>
            <pc:docMk/>
            <pc:sldMk cId="1138217399" sldId="261"/>
            <ac:spMk id="13" creationId="{195AC8AB-A52C-4FFA-BC75-7792739144EA}"/>
          </ac:spMkLst>
        </pc:spChg>
        <pc:spChg chg="add mod">
          <ac:chgData name="OSBORNE, LEITH A. (Student)" userId="9e66b6bc-8878-4ce0-b2c2-df3858e12f4d" providerId="ADAL" clId="{DA532B86-DD16-46F7-85E5-17562C77E4E2}" dt="2020-05-01T15:40:58.781" v="328" actId="1076"/>
          <ac:spMkLst>
            <pc:docMk/>
            <pc:sldMk cId="1138217399" sldId="261"/>
            <ac:spMk id="14" creationId="{9EC5AD82-7CDD-42D1-851D-7F29B3086189}"/>
          </ac:spMkLst>
        </pc:spChg>
        <pc:picChg chg="mod">
          <ac:chgData name="OSBORNE, LEITH A. (Student)" userId="9e66b6bc-8878-4ce0-b2c2-df3858e12f4d" providerId="ADAL" clId="{DA532B86-DD16-46F7-85E5-17562C77E4E2}" dt="2020-05-01T15:55:04.579" v="419" actId="1076"/>
          <ac:picMkLst>
            <pc:docMk/>
            <pc:sldMk cId="1138217399" sldId="261"/>
            <ac:picMk id="7" creationId="{FAC1D7B7-F588-499D-8E63-D0FCD9118808}"/>
          </ac:picMkLst>
        </pc:picChg>
      </pc:sldChg>
      <pc:sldChg chg="addSp delSp modSp mod modNotesTx">
        <pc:chgData name="OSBORNE, LEITH A. (Student)" userId="9e66b6bc-8878-4ce0-b2c2-df3858e12f4d" providerId="ADAL" clId="{DA532B86-DD16-46F7-85E5-17562C77E4E2}" dt="2020-05-03T17:07:03.216" v="8690" actId="20577"/>
        <pc:sldMkLst>
          <pc:docMk/>
          <pc:sldMk cId="951682878" sldId="262"/>
        </pc:sldMkLst>
        <pc:spChg chg="add mod">
          <ac:chgData name="OSBORNE, LEITH A. (Student)" userId="9e66b6bc-8878-4ce0-b2c2-df3858e12f4d" providerId="ADAL" clId="{DA532B86-DD16-46F7-85E5-17562C77E4E2}" dt="2020-05-03T10:42:31.208" v="3537" actId="20577"/>
          <ac:spMkLst>
            <pc:docMk/>
            <pc:sldMk cId="951682878" sldId="262"/>
            <ac:spMk id="4" creationId="{00D03727-C246-401C-B14C-D172B07181AC}"/>
          </ac:spMkLst>
        </pc:spChg>
        <pc:spChg chg="del mod">
          <ac:chgData name="OSBORNE, LEITH A. (Student)" userId="9e66b6bc-8878-4ce0-b2c2-df3858e12f4d" providerId="ADAL" clId="{DA532B86-DD16-46F7-85E5-17562C77E4E2}" dt="2020-05-03T10:42:16.952" v="3462" actId="478"/>
          <ac:spMkLst>
            <pc:docMk/>
            <pc:sldMk cId="951682878" sldId="262"/>
            <ac:spMk id="10" creationId="{BCB0B8EE-B64E-4B67-A169-47E15CDBBC59}"/>
          </ac:spMkLst>
        </pc:spChg>
      </pc:sldChg>
      <pc:sldChg chg="modSp mod ord modNotesTx">
        <pc:chgData name="OSBORNE, LEITH A. (Student)" userId="9e66b6bc-8878-4ce0-b2c2-df3858e12f4d" providerId="ADAL" clId="{DA532B86-DD16-46F7-85E5-17562C77E4E2}" dt="2020-05-03T12:20:21.044" v="5638" actId="20577"/>
        <pc:sldMkLst>
          <pc:docMk/>
          <pc:sldMk cId="2401811372" sldId="264"/>
        </pc:sldMkLst>
        <pc:spChg chg="mod">
          <ac:chgData name="OSBORNE, LEITH A. (Student)" userId="9e66b6bc-8878-4ce0-b2c2-df3858e12f4d" providerId="ADAL" clId="{DA532B86-DD16-46F7-85E5-17562C77E4E2}" dt="2020-05-02T18:41:34.099" v="3011" actId="113"/>
          <ac:spMkLst>
            <pc:docMk/>
            <pc:sldMk cId="2401811372" sldId="264"/>
            <ac:spMk id="4" creationId="{95031997-822A-4BC3-9D90-8242755CE4AB}"/>
          </ac:spMkLst>
        </pc:spChg>
      </pc:sldChg>
      <pc:sldChg chg="delSp modSp new del">
        <pc:chgData name="OSBORNE, LEITH A. (Student)" userId="9e66b6bc-8878-4ce0-b2c2-df3858e12f4d" providerId="ADAL" clId="{DA532B86-DD16-46F7-85E5-17562C77E4E2}" dt="2020-05-01T16:47:05.243" v="742" actId="2696"/>
        <pc:sldMkLst>
          <pc:docMk/>
          <pc:sldMk cId="2065874368" sldId="265"/>
        </pc:sldMkLst>
        <pc:spChg chg="mod">
          <ac:chgData name="OSBORNE, LEITH A. (Student)" userId="9e66b6bc-8878-4ce0-b2c2-df3858e12f4d" providerId="ADAL" clId="{DA532B86-DD16-46F7-85E5-17562C77E4E2}" dt="2020-05-01T15:54:19.311" v="412" actId="1076"/>
          <ac:spMkLst>
            <pc:docMk/>
            <pc:sldMk cId="2065874368" sldId="265"/>
            <ac:spMk id="2" creationId="{C0CC7458-B620-4EFB-835B-F3052F67D064}"/>
          </ac:spMkLst>
        </pc:spChg>
        <pc:spChg chg="del">
          <ac:chgData name="OSBORNE, LEITH A. (Student)" userId="9e66b6bc-8878-4ce0-b2c2-df3858e12f4d" providerId="ADAL" clId="{DA532B86-DD16-46F7-85E5-17562C77E4E2}" dt="2020-05-01T15:53:59.835" v="410" actId="478"/>
          <ac:spMkLst>
            <pc:docMk/>
            <pc:sldMk cId="2065874368" sldId="265"/>
            <ac:spMk id="3" creationId="{9825D910-F7CD-4057-BEB7-DD81EFDA89B4}"/>
          </ac:spMkLst>
        </pc:spChg>
      </pc:sldChg>
      <pc:sldChg chg="addSp delSp modSp new del mod ord modNotesTx">
        <pc:chgData name="OSBORNE, LEITH A. (Student)" userId="9e66b6bc-8878-4ce0-b2c2-df3858e12f4d" providerId="ADAL" clId="{DA532B86-DD16-46F7-85E5-17562C77E4E2}" dt="2020-05-03T21:18:11.353" v="12226" actId="47"/>
        <pc:sldMkLst>
          <pc:docMk/>
          <pc:sldMk cId="2224540328" sldId="266"/>
        </pc:sldMkLst>
        <pc:spChg chg="del mod">
          <ac:chgData name="OSBORNE, LEITH A. (Student)" userId="9e66b6bc-8878-4ce0-b2c2-df3858e12f4d" providerId="ADAL" clId="{DA532B86-DD16-46F7-85E5-17562C77E4E2}" dt="2020-05-01T18:34:21.001" v="1233" actId="478"/>
          <ac:spMkLst>
            <pc:docMk/>
            <pc:sldMk cId="2224540328" sldId="266"/>
            <ac:spMk id="2" creationId="{C8B1432A-151D-4051-9E45-89AEB5D0314D}"/>
          </ac:spMkLst>
        </pc:spChg>
        <pc:spChg chg="add del mod">
          <ac:chgData name="OSBORNE, LEITH A. (Student)" userId="9e66b6bc-8878-4ce0-b2c2-df3858e12f4d" providerId="ADAL" clId="{DA532B86-DD16-46F7-85E5-17562C77E4E2}" dt="2020-05-02T16:31:00.578" v="1478"/>
          <ac:spMkLst>
            <pc:docMk/>
            <pc:sldMk cId="2224540328" sldId="266"/>
            <ac:spMk id="2" creationId="{F9EAE45F-39E4-44A1-B396-4C04F4AF803E}"/>
          </ac:spMkLst>
        </pc:spChg>
        <pc:spChg chg="add del mod">
          <ac:chgData name="OSBORNE, LEITH A. (Student)" userId="9e66b6bc-8878-4ce0-b2c2-df3858e12f4d" providerId="ADAL" clId="{DA532B86-DD16-46F7-85E5-17562C77E4E2}" dt="2020-05-02T17:22:59.520" v="1560" actId="478"/>
          <ac:spMkLst>
            <pc:docMk/>
            <pc:sldMk cId="2224540328" sldId="266"/>
            <ac:spMk id="3" creationId="{2ED60ECC-C732-405D-AC54-F5578AD282DB}"/>
          </ac:spMkLst>
        </pc:spChg>
        <pc:spChg chg="add del mod">
          <ac:chgData name="OSBORNE, LEITH A. (Student)" userId="9e66b6bc-8878-4ce0-b2c2-df3858e12f4d" providerId="ADAL" clId="{DA532B86-DD16-46F7-85E5-17562C77E4E2}" dt="2020-05-01T16:44:27.151" v="588" actId="21"/>
          <ac:spMkLst>
            <pc:docMk/>
            <pc:sldMk cId="2224540328" sldId="266"/>
            <ac:spMk id="3" creationId="{480B955F-C48F-449B-8F8C-FC2833023CC3}"/>
          </ac:spMkLst>
        </pc:spChg>
        <pc:spChg chg="add del">
          <ac:chgData name="OSBORNE, LEITH A. (Student)" userId="9e66b6bc-8878-4ce0-b2c2-df3858e12f4d" providerId="ADAL" clId="{DA532B86-DD16-46F7-85E5-17562C77E4E2}" dt="2020-05-01T16:36:00.693" v="461"/>
          <ac:spMkLst>
            <pc:docMk/>
            <pc:sldMk cId="2224540328" sldId="266"/>
            <ac:spMk id="4" creationId="{212A1A76-B6FD-42E4-AB7B-07B33342AF38}"/>
          </ac:spMkLst>
        </pc:spChg>
        <pc:spChg chg="add del mod">
          <ac:chgData name="OSBORNE, LEITH A. (Student)" userId="9e66b6bc-8878-4ce0-b2c2-df3858e12f4d" providerId="ADAL" clId="{DA532B86-DD16-46F7-85E5-17562C77E4E2}" dt="2020-05-02T17:22:57.292" v="1559" actId="478"/>
          <ac:spMkLst>
            <pc:docMk/>
            <pc:sldMk cId="2224540328" sldId="266"/>
            <ac:spMk id="6" creationId="{B5902568-D1C6-416D-927E-5991A9886919}"/>
          </ac:spMkLst>
        </pc:spChg>
        <pc:spChg chg="add mod">
          <ac:chgData name="OSBORNE, LEITH A. (Student)" userId="9e66b6bc-8878-4ce0-b2c2-df3858e12f4d" providerId="ADAL" clId="{DA532B86-DD16-46F7-85E5-17562C77E4E2}" dt="2020-05-02T18:21:09.019" v="2654" actId="1076"/>
          <ac:spMkLst>
            <pc:docMk/>
            <pc:sldMk cId="2224540328" sldId="266"/>
            <ac:spMk id="9" creationId="{F05F84F4-4A1E-492C-A517-8051AAA30D0D}"/>
          </ac:spMkLst>
        </pc:spChg>
        <pc:spChg chg="add del mod">
          <ac:chgData name="OSBORNE, LEITH A. (Student)" userId="9e66b6bc-8878-4ce0-b2c2-df3858e12f4d" providerId="ADAL" clId="{DA532B86-DD16-46F7-85E5-17562C77E4E2}" dt="2020-05-01T18:34:23.301" v="1234" actId="478"/>
          <ac:spMkLst>
            <pc:docMk/>
            <pc:sldMk cId="2224540328" sldId="266"/>
            <ac:spMk id="10" creationId="{7011FA68-9763-45CC-A33A-09DED38E56F3}"/>
          </ac:spMkLst>
        </pc:spChg>
        <pc:spChg chg="add mod">
          <ac:chgData name="OSBORNE, LEITH A. (Student)" userId="9e66b6bc-8878-4ce0-b2c2-df3858e12f4d" providerId="ADAL" clId="{DA532B86-DD16-46F7-85E5-17562C77E4E2}" dt="2020-05-02T18:24:12.166" v="2733" actId="20577"/>
          <ac:spMkLst>
            <pc:docMk/>
            <pc:sldMk cId="2224540328" sldId="266"/>
            <ac:spMk id="21" creationId="{8C1C1DE8-772C-4023-B0BB-DDC30E3A402F}"/>
          </ac:spMkLst>
        </pc:spChg>
        <pc:spChg chg="add mod">
          <ac:chgData name="OSBORNE, LEITH A. (Student)" userId="9e66b6bc-8878-4ce0-b2c2-df3858e12f4d" providerId="ADAL" clId="{DA532B86-DD16-46F7-85E5-17562C77E4E2}" dt="2020-05-02T18:11:57.141" v="2417" actId="1076"/>
          <ac:spMkLst>
            <pc:docMk/>
            <pc:sldMk cId="2224540328" sldId="266"/>
            <ac:spMk id="36" creationId="{41A0795E-EF2D-4B28-8176-223D0DA5EA59}"/>
          </ac:spMkLst>
        </pc:spChg>
        <pc:spChg chg="add mod">
          <ac:chgData name="OSBORNE, LEITH A. (Student)" userId="9e66b6bc-8878-4ce0-b2c2-df3858e12f4d" providerId="ADAL" clId="{DA532B86-DD16-46F7-85E5-17562C77E4E2}" dt="2020-05-02T18:12:08.201" v="2419" actId="1076"/>
          <ac:spMkLst>
            <pc:docMk/>
            <pc:sldMk cId="2224540328" sldId="266"/>
            <ac:spMk id="37" creationId="{2403C49A-2C9B-4CFD-9945-5619B3A93CBC}"/>
          </ac:spMkLst>
        </pc:spChg>
        <pc:spChg chg="add mod">
          <ac:chgData name="OSBORNE, LEITH A. (Student)" userId="9e66b6bc-8878-4ce0-b2c2-df3858e12f4d" providerId="ADAL" clId="{DA532B86-DD16-46F7-85E5-17562C77E4E2}" dt="2020-05-02T18:06:17.660" v="2220" actId="1076"/>
          <ac:spMkLst>
            <pc:docMk/>
            <pc:sldMk cId="2224540328" sldId="266"/>
            <ac:spMk id="39" creationId="{156684C3-8906-4968-B37D-B7930B78FA19}"/>
          </ac:spMkLst>
        </pc:spChg>
        <pc:spChg chg="add mod">
          <ac:chgData name="OSBORNE, LEITH A. (Student)" userId="9e66b6bc-8878-4ce0-b2c2-df3858e12f4d" providerId="ADAL" clId="{DA532B86-DD16-46F7-85E5-17562C77E4E2}" dt="2020-05-02T18:14:30.354" v="2486" actId="1076"/>
          <ac:spMkLst>
            <pc:docMk/>
            <pc:sldMk cId="2224540328" sldId="266"/>
            <ac:spMk id="41" creationId="{A3D66B2F-D78C-45F4-8447-AC09AF493576}"/>
          </ac:spMkLst>
        </pc:spChg>
        <pc:spChg chg="add mod">
          <ac:chgData name="OSBORNE, LEITH A. (Student)" userId="9e66b6bc-8878-4ce0-b2c2-df3858e12f4d" providerId="ADAL" clId="{DA532B86-DD16-46F7-85E5-17562C77E4E2}" dt="2020-05-02T18:42:53.491" v="3162" actId="20577"/>
          <ac:spMkLst>
            <pc:docMk/>
            <pc:sldMk cId="2224540328" sldId="266"/>
            <ac:spMk id="42" creationId="{5AB08A4A-C253-409F-99F0-BA70D36768CE}"/>
          </ac:spMkLst>
        </pc:spChg>
        <pc:graphicFrameChg chg="add del mod">
          <ac:chgData name="OSBORNE, LEITH A. (Student)" userId="9e66b6bc-8878-4ce0-b2c2-df3858e12f4d" providerId="ADAL" clId="{DA532B86-DD16-46F7-85E5-17562C77E4E2}" dt="2020-05-02T16:31:00.568" v="1476" actId="478"/>
          <ac:graphicFrameMkLst>
            <pc:docMk/>
            <pc:sldMk cId="2224540328" sldId="266"/>
            <ac:graphicFrameMk id="3" creationId="{3225CC53-EADC-4CAE-AC1C-6D89AE9CC7BB}"/>
          </ac:graphicFrameMkLst>
        </pc:graphicFrameChg>
        <pc:graphicFrameChg chg="add mod modGraphic">
          <ac:chgData name="OSBORNE, LEITH A. (Student)" userId="9e66b6bc-8878-4ce0-b2c2-df3858e12f4d" providerId="ADAL" clId="{DA532B86-DD16-46F7-85E5-17562C77E4E2}" dt="2020-05-02T17:50:18.786" v="1984" actId="14100"/>
          <ac:graphicFrameMkLst>
            <pc:docMk/>
            <pc:sldMk cId="2224540328" sldId="266"/>
            <ac:graphicFrameMk id="4" creationId="{369900D6-2820-4408-92E6-B286B43F61DB}"/>
          </ac:graphicFrameMkLst>
        </pc:graphicFrameChg>
        <pc:graphicFrameChg chg="add mod modGraphic">
          <ac:chgData name="OSBORNE, LEITH A. (Student)" userId="9e66b6bc-8878-4ce0-b2c2-df3858e12f4d" providerId="ADAL" clId="{DA532B86-DD16-46F7-85E5-17562C77E4E2}" dt="2020-05-02T17:59:23.761" v="2116" actId="1035"/>
          <ac:graphicFrameMkLst>
            <pc:docMk/>
            <pc:sldMk cId="2224540328" sldId="266"/>
            <ac:graphicFrameMk id="5" creationId="{8F83247D-8F83-4550-997F-B5E94849CAFC}"/>
          </ac:graphicFrameMkLst>
        </pc:graphicFrameChg>
        <pc:graphicFrameChg chg="add mod modGraphic">
          <ac:chgData name="OSBORNE, LEITH A. (Student)" userId="9e66b6bc-8878-4ce0-b2c2-df3858e12f4d" providerId="ADAL" clId="{DA532B86-DD16-46F7-85E5-17562C77E4E2}" dt="2020-05-02T18:04:03.433" v="2174" actId="1076"/>
          <ac:graphicFrameMkLst>
            <pc:docMk/>
            <pc:sldMk cId="2224540328" sldId="266"/>
            <ac:graphicFrameMk id="43" creationId="{6EC1CBCA-E523-417D-8FA6-7B007E696A8A}"/>
          </ac:graphicFrameMkLst>
        </pc:graphicFrameChg>
        <pc:picChg chg="add mod">
          <ac:chgData name="OSBORNE, LEITH A. (Student)" userId="9e66b6bc-8878-4ce0-b2c2-df3858e12f4d" providerId="ADAL" clId="{DA532B86-DD16-46F7-85E5-17562C77E4E2}" dt="2020-05-02T18:04:17.797" v="2178" actId="14100"/>
          <ac:picMkLst>
            <pc:docMk/>
            <pc:sldMk cId="2224540328" sldId="266"/>
            <ac:picMk id="2" creationId="{4719AE13-7778-431B-9F1F-6F6237324E3B}"/>
          </ac:picMkLst>
        </pc:picChg>
        <pc:picChg chg="add del mod">
          <ac:chgData name="OSBORNE, LEITH A. (Student)" userId="9e66b6bc-8878-4ce0-b2c2-df3858e12f4d" providerId="ADAL" clId="{DA532B86-DD16-46F7-85E5-17562C77E4E2}" dt="2020-05-01T16:51:00.812" v="879" actId="478"/>
          <ac:picMkLst>
            <pc:docMk/>
            <pc:sldMk cId="2224540328" sldId="266"/>
            <ac:picMk id="8" creationId="{8C2B45EC-043A-45D4-90E5-F3B6695EE530}"/>
          </ac:picMkLst>
        </pc:picChg>
        <pc:picChg chg="add del mod">
          <ac:chgData name="OSBORNE, LEITH A. (Student)" userId="9e66b6bc-8878-4ce0-b2c2-df3858e12f4d" providerId="ADAL" clId="{DA532B86-DD16-46F7-85E5-17562C77E4E2}" dt="2020-05-02T17:57:57.428" v="2091" actId="478"/>
          <ac:picMkLst>
            <pc:docMk/>
            <pc:sldMk cId="2224540328" sldId="266"/>
            <ac:picMk id="11" creationId="{14C234F1-1600-4CE3-AC8C-04571DB34798}"/>
          </ac:picMkLst>
        </pc:picChg>
        <pc:picChg chg="add mod">
          <ac:chgData name="OSBORNE, LEITH A. (Student)" userId="9e66b6bc-8878-4ce0-b2c2-df3858e12f4d" providerId="ADAL" clId="{DA532B86-DD16-46F7-85E5-17562C77E4E2}" dt="2020-05-02T18:04:41.108" v="2180" actId="1076"/>
          <ac:picMkLst>
            <pc:docMk/>
            <pc:sldMk cId="2224540328" sldId="266"/>
            <ac:picMk id="22" creationId="{7E7FCB1F-3B20-4158-9D69-4289791BA2DA}"/>
          </ac:picMkLst>
        </pc:picChg>
        <pc:picChg chg="add mod">
          <ac:chgData name="OSBORNE, LEITH A. (Student)" userId="9e66b6bc-8878-4ce0-b2c2-df3858e12f4d" providerId="ADAL" clId="{DA532B86-DD16-46F7-85E5-17562C77E4E2}" dt="2020-05-03T12:56:43.177" v="6491" actId="1076"/>
          <ac:picMkLst>
            <pc:docMk/>
            <pc:sldMk cId="2224540328" sldId="266"/>
            <ac:picMk id="23" creationId="{C9B431D7-32E9-4A06-B6A2-EAD076975B9C}"/>
          </ac:picMkLst>
        </pc:picChg>
        <pc:picChg chg="add mod">
          <ac:chgData name="OSBORNE, LEITH A. (Student)" userId="9e66b6bc-8878-4ce0-b2c2-df3858e12f4d" providerId="ADAL" clId="{DA532B86-DD16-46F7-85E5-17562C77E4E2}" dt="2020-05-02T18:12:21.842" v="2422" actId="14100"/>
          <ac:picMkLst>
            <pc:docMk/>
            <pc:sldMk cId="2224540328" sldId="266"/>
            <ac:picMk id="29" creationId="{BB7A0049-F3B7-41BC-AA38-33019AC4ABF3}"/>
          </ac:picMkLst>
        </pc:picChg>
        <pc:picChg chg="add mod">
          <ac:chgData name="OSBORNE, LEITH A. (Student)" userId="9e66b6bc-8878-4ce0-b2c2-df3858e12f4d" providerId="ADAL" clId="{DA532B86-DD16-46F7-85E5-17562C77E4E2}" dt="2020-05-02T18:12:40.365" v="2429" actId="14100"/>
          <ac:picMkLst>
            <pc:docMk/>
            <pc:sldMk cId="2224540328" sldId="266"/>
            <ac:picMk id="30" creationId="{9527EF9A-C717-4801-9CE9-F665721FC631}"/>
          </ac:picMkLst>
        </pc:picChg>
        <pc:picChg chg="add mod">
          <ac:chgData name="OSBORNE, LEITH A. (Student)" userId="9e66b6bc-8878-4ce0-b2c2-df3858e12f4d" providerId="ADAL" clId="{DA532B86-DD16-46F7-85E5-17562C77E4E2}" dt="2020-05-02T18:12:35.173" v="2428" actId="1076"/>
          <ac:picMkLst>
            <pc:docMk/>
            <pc:sldMk cId="2224540328" sldId="266"/>
            <ac:picMk id="32" creationId="{2C4D6D3E-670C-413D-9988-92FE70A83EDC}"/>
          </ac:picMkLst>
        </pc:picChg>
        <pc:cxnChg chg="add del mod">
          <ac:chgData name="OSBORNE, LEITH A. (Student)" userId="9e66b6bc-8878-4ce0-b2c2-df3858e12f4d" providerId="ADAL" clId="{DA532B86-DD16-46F7-85E5-17562C77E4E2}" dt="2020-05-02T17:42:52.452" v="1874" actId="478"/>
          <ac:cxnSpMkLst>
            <pc:docMk/>
            <pc:sldMk cId="2224540328" sldId="266"/>
            <ac:cxnSpMk id="8" creationId="{5ACD3048-1882-4B54-B8E8-F7DA95FEB550}"/>
          </ac:cxnSpMkLst>
        </pc:cxnChg>
        <pc:cxnChg chg="add del mod">
          <ac:chgData name="OSBORNE, LEITH A. (Student)" userId="9e66b6bc-8878-4ce0-b2c2-df3858e12f4d" providerId="ADAL" clId="{DA532B86-DD16-46F7-85E5-17562C77E4E2}" dt="2020-05-02T17:42:53.098" v="1875" actId="478"/>
          <ac:cxnSpMkLst>
            <pc:docMk/>
            <pc:sldMk cId="2224540328" sldId="266"/>
            <ac:cxnSpMk id="10" creationId="{27771696-DB93-4E49-955C-E65700055DAF}"/>
          </ac:cxnSpMkLst>
        </pc:cxnChg>
        <pc:cxnChg chg="add mod">
          <ac:chgData name="OSBORNE, LEITH A. (Student)" userId="9e66b6bc-8878-4ce0-b2c2-df3858e12f4d" providerId="ADAL" clId="{DA532B86-DD16-46F7-85E5-17562C77E4E2}" dt="2020-05-02T18:04:17.797" v="2178" actId="14100"/>
          <ac:cxnSpMkLst>
            <pc:docMk/>
            <pc:sldMk cId="2224540328" sldId="266"/>
            <ac:cxnSpMk id="15" creationId="{592FDC8E-F6A6-4B0B-BBEF-73498D58D71C}"/>
          </ac:cxnSpMkLst>
        </pc:cxnChg>
        <pc:cxnChg chg="add mod">
          <ac:chgData name="OSBORNE, LEITH A. (Student)" userId="9e66b6bc-8878-4ce0-b2c2-df3858e12f4d" providerId="ADAL" clId="{DA532B86-DD16-46F7-85E5-17562C77E4E2}" dt="2020-05-02T18:04:17.797" v="2178" actId="14100"/>
          <ac:cxnSpMkLst>
            <pc:docMk/>
            <pc:sldMk cId="2224540328" sldId="266"/>
            <ac:cxnSpMk id="20" creationId="{78C910F6-279A-4804-A5A8-046AE00F7E04}"/>
          </ac:cxnSpMkLst>
        </pc:cxnChg>
        <pc:cxnChg chg="add mod">
          <ac:chgData name="OSBORNE, LEITH A. (Student)" userId="9e66b6bc-8878-4ce0-b2c2-df3858e12f4d" providerId="ADAL" clId="{DA532B86-DD16-46F7-85E5-17562C77E4E2}" dt="2020-05-02T18:05:06.221" v="2184" actId="14100"/>
          <ac:cxnSpMkLst>
            <pc:docMk/>
            <pc:sldMk cId="2224540328" sldId="266"/>
            <ac:cxnSpMk id="31" creationId="{362CBAE3-B5E9-4ED4-BDAE-DC8167F5448A}"/>
          </ac:cxnSpMkLst>
        </pc:cxnChg>
        <pc:cxnChg chg="add del mod">
          <ac:chgData name="OSBORNE, LEITH A. (Student)" userId="9e66b6bc-8878-4ce0-b2c2-df3858e12f4d" providerId="ADAL" clId="{DA532B86-DD16-46F7-85E5-17562C77E4E2}" dt="2020-05-02T17:48:45.818" v="1935" actId="21"/>
          <ac:cxnSpMkLst>
            <pc:docMk/>
            <pc:sldMk cId="2224540328" sldId="266"/>
            <ac:cxnSpMk id="33" creationId="{232BF6A1-F215-44C4-9338-8A96971CC13C}"/>
          </ac:cxnSpMkLst>
        </pc:cxnChg>
        <pc:cxnChg chg="add mod">
          <ac:chgData name="OSBORNE, LEITH A. (Student)" userId="9e66b6bc-8878-4ce0-b2c2-df3858e12f4d" providerId="ADAL" clId="{DA532B86-DD16-46F7-85E5-17562C77E4E2}" dt="2020-05-02T18:05:15.681" v="2187" actId="14100"/>
          <ac:cxnSpMkLst>
            <pc:docMk/>
            <pc:sldMk cId="2224540328" sldId="266"/>
            <ac:cxnSpMk id="34" creationId="{1F011DA9-E398-473D-823C-789277E4E5F3}"/>
          </ac:cxnSpMkLst>
        </pc:cxnChg>
        <pc:cxnChg chg="add del">
          <ac:chgData name="OSBORNE, LEITH A. (Student)" userId="9e66b6bc-8878-4ce0-b2c2-df3858e12f4d" providerId="ADAL" clId="{DA532B86-DD16-46F7-85E5-17562C77E4E2}" dt="2020-05-02T17:45:47.300" v="1894" actId="478"/>
          <ac:cxnSpMkLst>
            <pc:docMk/>
            <pc:sldMk cId="2224540328" sldId="266"/>
            <ac:cxnSpMk id="35" creationId="{F9013741-8A89-4171-9B91-D668F350DDAA}"/>
          </ac:cxnSpMkLst>
        </pc:cxnChg>
        <pc:cxnChg chg="add del mod">
          <ac:chgData name="OSBORNE, LEITH A. (Student)" userId="9e66b6bc-8878-4ce0-b2c2-df3858e12f4d" providerId="ADAL" clId="{DA532B86-DD16-46F7-85E5-17562C77E4E2}" dt="2020-05-02T17:59:36.803" v="2120" actId="478"/>
          <ac:cxnSpMkLst>
            <pc:docMk/>
            <pc:sldMk cId="2224540328" sldId="266"/>
            <ac:cxnSpMk id="38" creationId="{E9472767-2511-46F8-8E04-1FD3148DCEBB}"/>
          </ac:cxnSpMkLst>
        </pc:cxnChg>
        <pc:cxnChg chg="add mod">
          <ac:chgData name="OSBORNE, LEITH A. (Student)" userId="9e66b6bc-8878-4ce0-b2c2-df3858e12f4d" providerId="ADAL" clId="{DA532B86-DD16-46F7-85E5-17562C77E4E2}" dt="2020-05-02T17:59:23.761" v="2116" actId="1035"/>
          <ac:cxnSpMkLst>
            <pc:docMk/>
            <pc:sldMk cId="2224540328" sldId="266"/>
            <ac:cxnSpMk id="40" creationId="{A1224883-B754-4E92-B77B-902A381DC103}"/>
          </ac:cxnSpMkLst>
        </pc:cxnChg>
        <pc:cxnChg chg="add mod">
          <ac:chgData name="OSBORNE, LEITH A. (Student)" userId="9e66b6bc-8878-4ce0-b2c2-df3858e12f4d" providerId="ADAL" clId="{DA532B86-DD16-46F7-85E5-17562C77E4E2}" dt="2020-05-02T18:14:36.694" v="2490" actId="14100"/>
          <ac:cxnSpMkLst>
            <pc:docMk/>
            <pc:sldMk cId="2224540328" sldId="266"/>
            <ac:cxnSpMk id="44" creationId="{438FFEC8-01DC-42AB-AA27-E5E8652A9B1A}"/>
          </ac:cxnSpMkLst>
        </pc:cxnChg>
      </pc:sldChg>
      <pc:sldChg chg="addSp delSp modSp new mod ord">
        <pc:chgData name="OSBORNE, LEITH A. (Student)" userId="9e66b6bc-8878-4ce0-b2c2-df3858e12f4d" providerId="ADAL" clId="{DA532B86-DD16-46F7-85E5-17562C77E4E2}" dt="2020-05-03T10:43:14.796" v="3552" actId="21"/>
        <pc:sldMkLst>
          <pc:docMk/>
          <pc:sldMk cId="4238046953" sldId="267"/>
        </pc:sldMkLst>
        <pc:spChg chg="mod">
          <ac:chgData name="OSBORNE, LEITH A. (Student)" userId="9e66b6bc-8878-4ce0-b2c2-df3858e12f4d" providerId="ADAL" clId="{DA532B86-DD16-46F7-85E5-17562C77E4E2}" dt="2020-05-02T16:09:09.350" v="1454" actId="1076"/>
          <ac:spMkLst>
            <pc:docMk/>
            <pc:sldMk cId="4238046953" sldId="267"/>
            <ac:spMk id="2" creationId="{DF36181E-98D8-4263-AF67-69503D59CE9A}"/>
          </ac:spMkLst>
        </pc:spChg>
        <pc:spChg chg="del">
          <ac:chgData name="OSBORNE, LEITH A. (Student)" userId="9e66b6bc-8878-4ce0-b2c2-df3858e12f4d" providerId="ADAL" clId="{DA532B86-DD16-46F7-85E5-17562C77E4E2}" dt="2020-05-02T16:09:05.378" v="1453" actId="478"/>
          <ac:spMkLst>
            <pc:docMk/>
            <pc:sldMk cId="4238046953" sldId="267"/>
            <ac:spMk id="3" creationId="{67246371-DEAF-41AF-9B34-B1FA16CCE25B}"/>
          </ac:spMkLst>
        </pc:spChg>
        <pc:spChg chg="add del mod">
          <ac:chgData name="OSBORNE, LEITH A. (Student)" userId="9e66b6bc-8878-4ce0-b2c2-df3858e12f4d" providerId="ADAL" clId="{DA532B86-DD16-46F7-85E5-17562C77E4E2}" dt="2020-05-03T10:43:14.796" v="3552" actId="21"/>
          <ac:spMkLst>
            <pc:docMk/>
            <pc:sldMk cId="4238046953" sldId="267"/>
            <ac:spMk id="3" creationId="{7B3CCAC0-342A-4BDC-8801-81C412B6CA00}"/>
          </ac:spMkLst>
        </pc:spChg>
      </pc:sldChg>
      <pc:sldChg chg="addSp delSp modSp new mod ord modNotesTx">
        <pc:chgData name="OSBORNE, LEITH A. (Student)" userId="9e66b6bc-8878-4ce0-b2c2-df3858e12f4d" providerId="ADAL" clId="{DA532B86-DD16-46F7-85E5-17562C77E4E2}" dt="2020-05-04T08:49:09.854" v="12473" actId="20578"/>
        <pc:sldMkLst>
          <pc:docMk/>
          <pc:sldMk cId="2326548165" sldId="268"/>
        </pc:sldMkLst>
        <pc:spChg chg="del mod">
          <ac:chgData name="OSBORNE, LEITH A. (Student)" userId="9e66b6bc-8878-4ce0-b2c2-df3858e12f4d" providerId="ADAL" clId="{DA532B86-DD16-46F7-85E5-17562C77E4E2}" dt="2020-05-02T18:37:25.162" v="2965" actId="21"/>
          <ac:spMkLst>
            <pc:docMk/>
            <pc:sldMk cId="2326548165" sldId="268"/>
            <ac:spMk id="2" creationId="{C835FE87-428D-4DF6-83E5-0FFB344BA4BB}"/>
          </ac:spMkLst>
        </pc:spChg>
        <pc:spChg chg="del">
          <ac:chgData name="OSBORNE, LEITH A. (Student)" userId="9e66b6bc-8878-4ce0-b2c2-df3858e12f4d" providerId="ADAL" clId="{DA532B86-DD16-46F7-85E5-17562C77E4E2}" dt="2020-05-01T20:17:42.267" v="1344"/>
          <ac:spMkLst>
            <pc:docMk/>
            <pc:sldMk cId="2326548165" sldId="268"/>
            <ac:spMk id="3" creationId="{E708031F-CCFA-4800-872D-50418DF73187}"/>
          </ac:spMkLst>
        </pc:spChg>
        <pc:spChg chg="add mod">
          <ac:chgData name="OSBORNE, LEITH A. (Student)" userId="9e66b6bc-8878-4ce0-b2c2-df3858e12f4d" providerId="ADAL" clId="{DA532B86-DD16-46F7-85E5-17562C77E4E2}" dt="2020-05-02T18:42:29.330" v="3124" actId="20577"/>
          <ac:spMkLst>
            <pc:docMk/>
            <pc:sldMk cId="2326548165" sldId="268"/>
            <ac:spMk id="4" creationId="{1B60F79D-5F57-44E6-8263-6370102D7A58}"/>
          </ac:spMkLst>
        </pc:spChg>
        <pc:spChg chg="add del mod">
          <ac:chgData name="OSBORNE, LEITH A. (Student)" userId="9e66b6bc-8878-4ce0-b2c2-df3858e12f4d" providerId="ADAL" clId="{DA532B86-DD16-46F7-85E5-17562C77E4E2}" dt="2020-05-02T18:37:27.318" v="2966" actId="478"/>
          <ac:spMkLst>
            <pc:docMk/>
            <pc:sldMk cId="2326548165" sldId="268"/>
            <ac:spMk id="6" creationId="{688579A2-3924-40A5-9BE9-3279F5F3CD6B}"/>
          </ac:spMkLst>
        </pc:spChg>
        <pc:spChg chg="add del mod">
          <ac:chgData name="OSBORNE, LEITH A. (Student)" userId="9e66b6bc-8878-4ce0-b2c2-df3858e12f4d" providerId="ADAL" clId="{DA532B86-DD16-46F7-85E5-17562C77E4E2}" dt="2020-05-02T18:42:33.253" v="3125" actId="478"/>
          <ac:spMkLst>
            <pc:docMk/>
            <pc:sldMk cId="2326548165" sldId="268"/>
            <ac:spMk id="10" creationId="{D750DF20-89AF-4049-BA92-CBA60ECD63D4}"/>
          </ac:spMkLst>
        </pc:spChg>
        <pc:spChg chg="add del">
          <ac:chgData name="OSBORNE, LEITH A. (Student)" userId="9e66b6bc-8878-4ce0-b2c2-df3858e12f4d" providerId="ADAL" clId="{DA532B86-DD16-46F7-85E5-17562C77E4E2}" dt="2020-05-02T18:42:02.206" v="3072"/>
          <ac:spMkLst>
            <pc:docMk/>
            <pc:sldMk cId="2326548165" sldId="268"/>
            <ac:spMk id="11" creationId="{F26AF0F7-8B66-418F-8C22-2E59179CECEF}"/>
          </ac:spMkLst>
        </pc:spChg>
        <pc:spChg chg="add mod">
          <ac:chgData name="OSBORNE, LEITH A. (Student)" userId="9e66b6bc-8878-4ce0-b2c2-df3858e12f4d" providerId="ADAL" clId="{DA532B86-DD16-46F7-85E5-17562C77E4E2}" dt="2020-05-03T17:37:01.593" v="10600" actId="20577"/>
          <ac:spMkLst>
            <pc:docMk/>
            <pc:sldMk cId="2326548165" sldId="268"/>
            <ac:spMk id="13" creationId="{DF9479E8-DD17-4000-98DA-CD9A8CAAFA15}"/>
          </ac:spMkLst>
        </pc:spChg>
        <pc:spChg chg="add mod">
          <ac:chgData name="OSBORNE, LEITH A. (Student)" userId="9e66b6bc-8878-4ce0-b2c2-df3858e12f4d" providerId="ADAL" clId="{DA532B86-DD16-46F7-85E5-17562C77E4E2}" dt="2020-05-02T20:01:10.210" v="3327" actId="313"/>
          <ac:spMkLst>
            <pc:docMk/>
            <pc:sldMk cId="2326548165" sldId="268"/>
            <ac:spMk id="14" creationId="{62E98584-39D7-4282-A2E7-5478C282F36B}"/>
          </ac:spMkLst>
        </pc:spChg>
        <pc:spChg chg="add mod">
          <ac:chgData name="OSBORNE, LEITH A. (Student)" userId="9e66b6bc-8878-4ce0-b2c2-df3858e12f4d" providerId="ADAL" clId="{DA532B86-DD16-46F7-85E5-17562C77E4E2}" dt="2020-05-02T20:03:54.150" v="3398" actId="1076"/>
          <ac:spMkLst>
            <pc:docMk/>
            <pc:sldMk cId="2326548165" sldId="268"/>
            <ac:spMk id="17" creationId="{4FD82699-25F0-402D-B8EC-05A936FF6EC7}"/>
          </ac:spMkLst>
        </pc:spChg>
        <pc:picChg chg="add del mod">
          <ac:chgData name="OSBORNE, LEITH A. (Student)" userId="9e66b6bc-8878-4ce0-b2c2-df3858e12f4d" providerId="ADAL" clId="{DA532B86-DD16-46F7-85E5-17562C77E4E2}" dt="2020-05-02T18:41:04.686" v="3002" actId="21"/>
          <ac:picMkLst>
            <pc:docMk/>
            <pc:sldMk cId="2326548165" sldId="268"/>
            <ac:picMk id="5" creationId="{E8DF920C-D753-4F16-8023-6709E4574543}"/>
          </ac:picMkLst>
        </pc:picChg>
        <pc:picChg chg="add del mod">
          <ac:chgData name="OSBORNE, LEITH A. (Student)" userId="9e66b6bc-8878-4ce0-b2c2-df3858e12f4d" providerId="ADAL" clId="{DA532B86-DD16-46F7-85E5-17562C77E4E2}" dt="2020-05-02T20:00:54.476" v="3322" actId="21"/>
          <ac:picMkLst>
            <pc:docMk/>
            <pc:sldMk cId="2326548165" sldId="268"/>
            <ac:picMk id="8" creationId="{A78726D9-E017-4E15-AEED-D52DDA31CFC2}"/>
          </ac:picMkLst>
        </pc:picChg>
        <pc:picChg chg="add mod">
          <ac:chgData name="OSBORNE, LEITH A. (Student)" userId="9e66b6bc-8878-4ce0-b2c2-df3858e12f4d" providerId="ADAL" clId="{DA532B86-DD16-46F7-85E5-17562C77E4E2}" dt="2020-05-02T19:49:49.174" v="3253" actId="1076"/>
          <ac:picMkLst>
            <pc:docMk/>
            <pc:sldMk cId="2326548165" sldId="268"/>
            <ac:picMk id="12" creationId="{DB5052B6-DE8C-400B-A51D-E75CEC81EBBC}"/>
          </ac:picMkLst>
        </pc:picChg>
        <pc:picChg chg="add mod">
          <ac:chgData name="OSBORNE, LEITH A. (Student)" userId="9e66b6bc-8878-4ce0-b2c2-df3858e12f4d" providerId="ADAL" clId="{DA532B86-DD16-46F7-85E5-17562C77E4E2}" dt="2020-05-02T20:01:01.631" v="3325" actId="1076"/>
          <ac:picMkLst>
            <pc:docMk/>
            <pc:sldMk cId="2326548165" sldId="268"/>
            <ac:picMk id="16" creationId="{05D19F9F-9EF5-4E15-A610-50AD08E12C6B}"/>
          </ac:picMkLst>
        </pc:picChg>
      </pc:sldChg>
      <pc:sldChg chg="addSp delSp modSp new mod ord">
        <pc:chgData name="OSBORNE, LEITH A. (Student)" userId="9e66b6bc-8878-4ce0-b2c2-df3858e12f4d" providerId="ADAL" clId="{DA532B86-DD16-46F7-85E5-17562C77E4E2}" dt="2020-05-03T12:57:53.600" v="6493"/>
        <pc:sldMkLst>
          <pc:docMk/>
          <pc:sldMk cId="4146147545" sldId="269"/>
        </pc:sldMkLst>
        <pc:spChg chg="del mod">
          <ac:chgData name="OSBORNE, LEITH A. (Student)" userId="9e66b6bc-8878-4ce0-b2c2-df3858e12f4d" providerId="ADAL" clId="{DA532B86-DD16-46F7-85E5-17562C77E4E2}" dt="2020-05-02T18:37:51.581" v="2993" actId="21"/>
          <ac:spMkLst>
            <pc:docMk/>
            <pc:sldMk cId="4146147545" sldId="269"/>
            <ac:spMk id="2" creationId="{AD263211-3530-4A76-93C3-CFB7425E0E3F}"/>
          </ac:spMkLst>
        </pc:spChg>
        <pc:spChg chg="del">
          <ac:chgData name="OSBORNE, LEITH A. (Student)" userId="9e66b6bc-8878-4ce0-b2c2-df3858e12f4d" providerId="ADAL" clId="{DA532B86-DD16-46F7-85E5-17562C77E4E2}" dt="2020-05-02T18:35:23.667" v="2913" actId="478"/>
          <ac:spMkLst>
            <pc:docMk/>
            <pc:sldMk cId="4146147545" sldId="269"/>
            <ac:spMk id="3" creationId="{5C759A6E-83F3-42E7-AEC6-BE7C992B9392}"/>
          </ac:spMkLst>
        </pc:spChg>
        <pc:spChg chg="add del mod">
          <ac:chgData name="OSBORNE, LEITH A. (Student)" userId="9e66b6bc-8878-4ce0-b2c2-df3858e12f4d" providerId="ADAL" clId="{DA532B86-DD16-46F7-85E5-17562C77E4E2}" dt="2020-05-03T12:32:53.450" v="6447"/>
          <ac:spMkLst>
            <pc:docMk/>
            <pc:sldMk cId="4146147545" sldId="269"/>
            <ac:spMk id="3" creationId="{CA9F49A4-21BD-44B8-906E-9C8F8AAF1BCD}"/>
          </ac:spMkLst>
        </pc:spChg>
        <pc:spChg chg="add mod">
          <ac:chgData name="OSBORNE, LEITH A. (Student)" userId="9e66b6bc-8878-4ce0-b2c2-df3858e12f4d" providerId="ADAL" clId="{DA532B86-DD16-46F7-85E5-17562C77E4E2}" dt="2020-05-02T18:41:58.446" v="3070" actId="20577"/>
          <ac:spMkLst>
            <pc:docMk/>
            <pc:sldMk cId="4146147545" sldId="269"/>
            <ac:spMk id="4" creationId="{EA1CCF65-8F4A-4A03-AD2A-335D261582CF}"/>
          </ac:spMkLst>
        </pc:spChg>
        <pc:spChg chg="mod">
          <ac:chgData name="OSBORNE, LEITH A. (Student)" userId="9e66b6bc-8878-4ce0-b2c2-df3858e12f4d" providerId="ADAL" clId="{DA532B86-DD16-46F7-85E5-17562C77E4E2}" dt="2020-05-03T12:32:52.460" v="6446"/>
          <ac:spMkLst>
            <pc:docMk/>
            <pc:sldMk cId="4146147545" sldId="269"/>
            <ac:spMk id="9" creationId="{9C334638-8B6D-4957-9944-06DA7802FD7A}"/>
          </ac:spMkLst>
        </pc:spChg>
        <pc:spChg chg="mod">
          <ac:chgData name="OSBORNE, LEITH A. (Student)" userId="9e66b6bc-8878-4ce0-b2c2-df3858e12f4d" providerId="ADAL" clId="{DA532B86-DD16-46F7-85E5-17562C77E4E2}" dt="2020-05-03T12:32:52.460" v="6446"/>
          <ac:spMkLst>
            <pc:docMk/>
            <pc:sldMk cId="4146147545" sldId="269"/>
            <ac:spMk id="11" creationId="{A6F260FA-E4D7-45FE-8A21-FC872F6FCDE9}"/>
          </ac:spMkLst>
        </pc:spChg>
        <pc:spChg chg="mod">
          <ac:chgData name="OSBORNE, LEITH A. (Student)" userId="9e66b6bc-8878-4ce0-b2c2-df3858e12f4d" providerId="ADAL" clId="{DA532B86-DD16-46F7-85E5-17562C77E4E2}" dt="2020-05-03T12:32:52.460" v="6446"/>
          <ac:spMkLst>
            <pc:docMk/>
            <pc:sldMk cId="4146147545" sldId="269"/>
            <ac:spMk id="12" creationId="{95AEE369-CE9A-4B37-A070-6539679BD959}"/>
          </ac:spMkLst>
        </pc:spChg>
        <pc:grpChg chg="add del mod">
          <ac:chgData name="OSBORNE, LEITH A. (Student)" userId="9e66b6bc-8878-4ce0-b2c2-df3858e12f4d" providerId="ADAL" clId="{DA532B86-DD16-46F7-85E5-17562C77E4E2}" dt="2020-05-03T12:32:53.450" v="6447"/>
          <ac:grpSpMkLst>
            <pc:docMk/>
            <pc:sldMk cId="4146147545" sldId="269"/>
            <ac:grpSpMk id="8" creationId="{9A2C2697-619B-41D9-8FBA-021F4A361156}"/>
          </ac:grpSpMkLst>
        </pc:grpChg>
        <pc:grpChg chg="mod">
          <ac:chgData name="OSBORNE, LEITH A. (Student)" userId="9e66b6bc-8878-4ce0-b2c2-df3858e12f4d" providerId="ADAL" clId="{DA532B86-DD16-46F7-85E5-17562C77E4E2}" dt="2020-05-03T12:32:52.460" v="6446"/>
          <ac:grpSpMkLst>
            <pc:docMk/>
            <pc:sldMk cId="4146147545" sldId="269"/>
            <ac:grpSpMk id="10" creationId="{8CF30BF3-8A28-45D5-A7DB-D24A2AF3B594}"/>
          </ac:grpSpMkLst>
        </pc:grpChg>
        <pc:graphicFrameChg chg="add del mod">
          <ac:chgData name="OSBORNE, LEITH A. (Student)" userId="9e66b6bc-8878-4ce0-b2c2-df3858e12f4d" providerId="ADAL" clId="{DA532B86-DD16-46F7-85E5-17562C77E4E2}" dt="2020-05-03T12:32:53.450" v="6447"/>
          <ac:graphicFrameMkLst>
            <pc:docMk/>
            <pc:sldMk cId="4146147545" sldId="269"/>
            <ac:graphicFrameMk id="7" creationId="{3BADBE12-D4DA-4672-8281-95CF4EA65380}"/>
          </ac:graphicFrameMkLst>
        </pc:graphicFrameChg>
        <pc:picChg chg="add del mod">
          <ac:chgData name="OSBORNE, LEITH A. (Student)" userId="9e66b6bc-8878-4ce0-b2c2-df3858e12f4d" providerId="ADAL" clId="{DA532B86-DD16-46F7-85E5-17562C77E4E2}" dt="2020-05-03T12:32:53.450" v="6447"/>
          <ac:picMkLst>
            <pc:docMk/>
            <pc:sldMk cId="4146147545" sldId="269"/>
            <ac:picMk id="5" creationId="{AF32B087-2CDA-4453-AC98-8C1C60BB211E}"/>
          </ac:picMkLst>
        </pc:picChg>
        <pc:picChg chg="add del mod">
          <ac:chgData name="OSBORNE, LEITH A. (Student)" userId="9e66b6bc-8878-4ce0-b2c2-df3858e12f4d" providerId="ADAL" clId="{DA532B86-DD16-46F7-85E5-17562C77E4E2}" dt="2020-05-03T12:32:53.450" v="6447"/>
          <ac:picMkLst>
            <pc:docMk/>
            <pc:sldMk cId="4146147545" sldId="269"/>
            <ac:picMk id="6" creationId="{E0CD8772-2AC1-4B95-B1C7-73911DB1788C}"/>
          </ac:picMkLst>
        </pc:picChg>
      </pc:sldChg>
      <pc:sldChg chg="new del">
        <pc:chgData name="OSBORNE, LEITH A. (Student)" userId="9e66b6bc-8878-4ce0-b2c2-df3858e12f4d" providerId="ADAL" clId="{DA532B86-DD16-46F7-85E5-17562C77E4E2}" dt="2020-05-02T17:49:33.429" v="1946" actId="2696"/>
        <pc:sldMkLst>
          <pc:docMk/>
          <pc:sldMk cId="3217445136" sldId="270"/>
        </pc:sldMkLst>
      </pc:sldChg>
      <pc:sldChg chg="addSp delSp modSp new mod ord">
        <pc:chgData name="OSBORNE, LEITH A. (Student)" userId="9e66b6bc-8878-4ce0-b2c2-df3858e12f4d" providerId="ADAL" clId="{DA532B86-DD16-46F7-85E5-17562C77E4E2}" dt="2020-05-03T14:36:07.135" v="7282" actId="1076"/>
        <pc:sldMkLst>
          <pc:docMk/>
          <pc:sldMk cId="4015028989" sldId="270"/>
        </pc:sldMkLst>
        <pc:spChg chg="del">
          <ac:chgData name="OSBORNE, LEITH A. (Student)" userId="9e66b6bc-8878-4ce0-b2c2-df3858e12f4d" providerId="ADAL" clId="{DA532B86-DD16-46F7-85E5-17562C77E4E2}" dt="2020-05-02T18:13:11.542" v="2433" actId="478"/>
          <ac:spMkLst>
            <pc:docMk/>
            <pc:sldMk cId="4015028989" sldId="270"/>
            <ac:spMk id="2" creationId="{BCE17CA1-1FD5-4234-BEFD-D51F7CFBF177}"/>
          </ac:spMkLst>
        </pc:spChg>
        <pc:spChg chg="del">
          <ac:chgData name="OSBORNE, LEITH A. (Student)" userId="9e66b6bc-8878-4ce0-b2c2-df3858e12f4d" providerId="ADAL" clId="{DA532B86-DD16-46F7-85E5-17562C77E4E2}" dt="2020-05-02T18:13:10.629" v="2432" actId="478"/>
          <ac:spMkLst>
            <pc:docMk/>
            <pc:sldMk cId="4015028989" sldId="270"/>
            <ac:spMk id="3" creationId="{8671D661-5947-4301-9C4B-26CD2DC7E0ED}"/>
          </ac:spMkLst>
        </pc:spChg>
        <pc:spChg chg="add mod">
          <ac:chgData name="OSBORNE, LEITH A. (Student)" userId="9e66b6bc-8878-4ce0-b2c2-df3858e12f4d" providerId="ADAL" clId="{DA532B86-DD16-46F7-85E5-17562C77E4E2}" dt="2020-05-02T18:29:39.402" v="2866" actId="1076"/>
          <ac:spMkLst>
            <pc:docMk/>
            <pc:sldMk cId="4015028989" sldId="270"/>
            <ac:spMk id="6" creationId="{F11D128A-550F-48D4-94DD-EF939FF57576}"/>
          </ac:spMkLst>
        </pc:spChg>
        <pc:spChg chg="add mod">
          <ac:chgData name="OSBORNE, LEITH A. (Student)" userId="9e66b6bc-8878-4ce0-b2c2-df3858e12f4d" providerId="ADAL" clId="{DA532B86-DD16-46F7-85E5-17562C77E4E2}" dt="2020-05-02T18:19:28.951" v="2594" actId="1076"/>
          <ac:spMkLst>
            <pc:docMk/>
            <pc:sldMk cId="4015028989" sldId="270"/>
            <ac:spMk id="8" creationId="{ED76E709-B518-4E20-81C8-E82B5D6B8659}"/>
          </ac:spMkLst>
        </pc:spChg>
        <pc:spChg chg="add">
          <ac:chgData name="OSBORNE, LEITH A. (Student)" userId="9e66b6bc-8878-4ce0-b2c2-df3858e12f4d" providerId="ADAL" clId="{DA532B86-DD16-46F7-85E5-17562C77E4E2}" dt="2020-05-02T18:14:43.178" v="2491"/>
          <ac:spMkLst>
            <pc:docMk/>
            <pc:sldMk cId="4015028989" sldId="270"/>
            <ac:spMk id="10" creationId="{EB695C1C-89F3-4199-AB14-4628C9A14A04}"/>
          </ac:spMkLst>
        </pc:spChg>
        <pc:spChg chg="add del">
          <ac:chgData name="OSBORNE, LEITH A. (Student)" userId="9e66b6bc-8878-4ce0-b2c2-df3858e12f4d" providerId="ADAL" clId="{DA532B86-DD16-46F7-85E5-17562C77E4E2}" dt="2020-05-02T18:21:27.546" v="2656"/>
          <ac:spMkLst>
            <pc:docMk/>
            <pc:sldMk cId="4015028989" sldId="270"/>
            <ac:spMk id="29" creationId="{17989444-7C14-4BE8-B516-2589DC152603}"/>
          </ac:spMkLst>
        </pc:spChg>
        <pc:spChg chg="add del mod">
          <ac:chgData name="OSBORNE, LEITH A. (Student)" userId="9e66b6bc-8878-4ce0-b2c2-df3858e12f4d" providerId="ADAL" clId="{DA532B86-DD16-46F7-85E5-17562C77E4E2}" dt="2020-05-02T18:22:20.177" v="2671"/>
          <ac:spMkLst>
            <pc:docMk/>
            <pc:sldMk cId="4015028989" sldId="270"/>
            <ac:spMk id="30" creationId="{4A2D3B94-D767-4F7F-B76C-31EBD02D0AD8}"/>
          </ac:spMkLst>
        </pc:spChg>
        <pc:spChg chg="add mod">
          <ac:chgData name="OSBORNE, LEITH A. (Student)" userId="9e66b6bc-8878-4ce0-b2c2-df3858e12f4d" providerId="ADAL" clId="{DA532B86-DD16-46F7-85E5-17562C77E4E2}" dt="2020-05-02T18:25:30.543" v="2766" actId="1076"/>
          <ac:spMkLst>
            <pc:docMk/>
            <pc:sldMk cId="4015028989" sldId="270"/>
            <ac:spMk id="39" creationId="{05CDEC5F-415D-4669-9841-70B3384AE560}"/>
          </ac:spMkLst>
        </pc:spChg>
        <pc:spChg chg="add mod">
          <ac:chgData name="OSBORNE, LEITH A. (Student)" userId="9e66b6bc-8878-4ce0-b2c2-df3858e12f4d" providerId="ADAL" clId="{DA532B86-DD16-46F7-85E5-17562C77E4E2}" dt="2020-05-02T18:27:55.322" v="2789" actId="1076"/>
          <ac:spMkLst>
            <pc:docMk/>
            <pc:sldMk cId="4015028989" sldId="270"/>
            <ac:spMk id="47" creationId="{4B7B959F-CDE0-4296-A272-672A9AC4A1BB}"/>
          </ac:spMkLst>
        </pc:spChg>
        <pc:spChg chg="add mod">
          <ac:chgData name="OSBORNE, LEITH A. (Student)" userId="9e66b6bc-8878-4ce0-b2c2-df3858e12f4d" providerId="ADAL" clId="{DA532B86-DD16-46F7-85E5-17562C77E4E2}" dt="2020-05-02T18:27:01" v="2778" actId="1076"/>
          <ac:spMkLst>
            <pc:docMk/>
            <pc:sldMk cId="4015028989" sldId="270"/>
            <ac:spMk id="48" creationId="{1A96E910-19FE-4DB2-8456-D867ACE62B78}"/>
          </ac:spMkLst>
        </pc:spChg>
        <pc:graphicFrameChg chg="add del modGraphic">
          <ac:chgData name="OSBORNE, LEITH A. (Student)" userId="9e66b6bc-8878-4ce0-b2c2-df3858e12f4d" providerId="ADAL" clId="{DA532B86-DD16-46F7-85E5-17562C77E4E2}" dt="2020-05-02T18:14:47.249" v="2492" actId="478"/>
          <ac:graphicFrameMkLst>
            <pc:docMk/>
            <pc:sldMk cId="4015028989" sldId="270"/>
            <ac:graphicFrameMk id="4" creationId="{69E55F3C-94C8-45AB-BC9C-0CC816715C37}"/>
          </ac:graphicFrameMkLst>
        </pc:graphicFrameChg>
        <pc:graphicFrameChg chg="add mod modGraphic">
          <ac:chgData name="OSBORNE, LEITH A. (Student)" userId="9e66b6bc-8878-4ce0-b2c2-df3858e12f4d" providerId="ADAL" clId="{DA532B86-DD16-46F7-85E5-17562C77E4E2}" dt="2020-05-02T18:24:34.033" v="2737" actId="14100"/>
          <ac:graphicFrameMkLst>
            <pc:docMk/>
            <pc:sldMk cId="4015028989" sldId="270"/>
            <ac:graphicFrameMk id="5" creationId="{65813C9C-DC7B-42ED-8485-A0EFA6FF8654}"/>
          </ac:graphicFrameMkLst>
        </pc:graphicFrameChg>
        <pc:graphicFrameChg chg="add mod modGraphic">
          <ac:chgData name="OSBORNE, LEITH A. (Student)" userId="9e66b6bc-8878-4ce0-b2c2-df3858e12f4d" providerId="ADAL" clId="{DA532B86-DD16-46F7-85E5-17562C77E4E2}" dt="2020-05-02T18:20:09.280" v="2634" actId="20577"/>
          <ac:graphicFrameMkLst>
            <pc:docMk/>
            <pc:sldMk cId="4015028989" sldId="270"/>
            <ac:graphicFrameMk id="9" creationId="{888CE325-42AE-4C7C-8286-1CE08CBACA88}"/>
          </ac:graphicFrameMkLst>
        </pc:graphicFrameChg>
        <pc:graphicFrameChg chg="add mod modGraphic">
          <ac:chgData name="OSBORNE, LEITH A. (Student)" userId="9e66b6bc-8878-4ce0-b2c2-df3858e12f4d" providerId="ADAL" clId="{DA532B86-DD16-46F7-85E5-17562C77E4E2}" dt="2020-05-02T18:25:04.827" v="2742" actId="20577"/>
          <ac:graphicFrameMkLst>
            <pc:docMk/>
            <pc:sldMk cId="4015028989" sldId="270"/>
            <ac:graphicFrameMk id="31" creationId="{4A3A1E06-CD1B-445C-B3AB-ED44045C6FE9}"/>
          </ac:graphicFrameMkLst>
        </pc:graphicFrameChg>
        <pc:graphicFrameChg chg="add mod modGraphic">
          <ac:chgData name="OSBORNE, LEITH A. (Student)" userId="9e66b6bc-8878-4ce0-b2c2-df3858e12f4d" providerId="ADAL" clId="{DA532B86-DD16-46F7-85E5-17562C77E4E2}" dt="2020-05-02T18:28:31.022" v="2861" actId="20577"/>
          <ac:graphicFrameMkLst>
            <pc:docMk/>
            <pc:sldMk cId="4015028989" sldId="270"/>
            <ac:graphicFrameMk id="63" creationId="{9FE10D91-E4FA-4B8E-8B7D-63036B5C5F65}"/>
          </ac:graphicFrameMkLst>
        </pc:graphicFrameChg>
        <pc:picChg chg="add mod">
          <ac:chgData name="OSBORNE, LEITH A. (Student)" userId="9e66b6bc-8878-4ce0-b2c2-df3858e12f4d" providerId="ADAL" clId="{DA532B86-DD16-46F7-85E5-17562C77E4E2}" dt="2020-05-03T14:36:07.135" v="7282" actId="1076"/>
          <ac:picMkLst>
            <pc:docMk/>
            <pc:sldMk cId="4015028989" sldId="270"/>
            <ac:picMk id="21" creationId="{EF152B45-832D-4D23-95E1-3D8BB668C59C}"/>
          </ac:picMkLst>
        </pc:picChg>
        <pc:picChg chg="add mod">
          <ac:chgData name="OSBORNE, LEITH A. (Student)" userId="9e66b6bc-8878-4ce0-b2c2-df3858e12f4d" providerId="ADAL" clId="{DA532B86-DD16-46F7-85E5-17562C77E4E2}" dt="2020-05-02T18:29:05.294" v="2863" actId="1076"/>
          <ac:picMkLst>
            <pc:docMk/>
            <pc:sldMk cId="4015028989" sldId="270"/>
            <ac:picMk id="44" creationId="{C3BAD58D-EFE9-40B2-8647-5FBACFDB60F0}"/>
          </ac:picMkLst>
        </pc:picChg>
        <pc:picChg chg="add mod">
          <ac:chgData name="OSBORNE, LEITH A. (Student)" userId="9e66b6bc-8878-4ce0-b2c2-df3858e12f4d" providerId="ADAL" clId="{DA532B86-DD16-46F7-85E5-17562C77E4E2}" dt="2020-05-02T18:26:31.493" v="2768" actId="14100"/>
          <ac:picMkLst>
            <pc:docMk/>
            <pc:sldMk cId="4015028989" sldId="270"/>
            <ac:picMk id="49" creationId="{3EE7776B-7BC9-4CB1-A05A-D707E5BC5CF1}"/>
          </ac:picMkLst>
        </pc:picChg>
        <pc:picChg chg="add mod">
          <ac:chgData name="OSBORNE, LEITH A. (Student)" userId="9e66b6bc-8878-4ce0-b2c2-df3858e12f4d" providerId="ADAL" clId="{DA532B86-DD16-46F7-85E5-17562C77E4E2}" dt="2020-05-02T18:26:31.493" v="2768" actId="14100"/>
          <ac:picMkLst>
            <pc:docMk/>
            <pc:sldMk cId="4015028989" sldId="270"/>
            <ac:picMk id="50" creationId="{DACA55D4-0B70-439F-8528-D8F5A3F69D14}"/>
          </ac:picMkLst>
        </pc:picChg>
        <pc:picChg chg="add mod">
          <ac:chgData name="OSBORNE, LEITH A. (Student)" userId="9e66b6bc-8878-4ce0-b2c2-df3858e12f4d" providerId="ADAL" clId="{DA532B86-DD16-46F7-85E5-17562C77E4E2}" dt="2020-05-02T18:26:31.493" v="2768" actId="14100"/>
          <ac:picMkLst>
            <pc:docMk/>
            <pc:sldMk cId="4015028989" sldId="270"/>
            <ac:picMk id="51" creationId="{F2F15321-FF95-44F4-8E38-44CEBE2BE67A}"/>
          </ac:picMkLst>
        </pc:picChg>
        <pc:picChg chg="add mod">
          <ac:chgData name="OSBORNE, LEITH A. (Student)" userId="9e66b6bc-8878-4ce0-b2c2-df3858e12f4d" providerId="ADAL" clId="{DA532B86-DD16-46F7-85E5-17562C77E4E2}" dt="2020-05-02T18:27:11.830" v="2783" actId="571"/>
          <ac:picMkLst>
            <pc:docMk/>
            <pc:sldMk cId="4015028989" sldId="270"/>
            <ac:picMk id="58" creationId="{387CAAE2-369A-48A6-872D-F8C72FFA47C6}"/>
          </ac:picMkLst>
        </pc:picChg>
        <pc:cxnChg chg="add mod">
          <ac:chgData name="OSBORNE, LEITH A. (Student)" userId="9e66b6bc-8878-4ce0-b2c2-df3858e12f4d" providerId="ADAL" clId="{DA532B86-DD16-46F7-85E5-17562C77E4E2}" dt="2020-05-02T18:29:44.963" v="2867" actId="14100"/>
          <ac:cxnSpMkLst>
            <pc:docMk/>
            <pc:sldMk cId="4015028989" sldId="270"/>
            <ac:cxnSpMk id="7" creationId="{B42267FE-4B10-4387-8D4E-1E386FF56B54}"/>
          </ac:cxnSpMkLst>
        </pc:cxnChg>
        <pc:cxnChg chg="add mod">
          <ac:chgData name="OSBORNE, LEITH A. (Student)" userId="9e66b6bc-8878-4ce0-b2c2-df3858e12f4d" providerId="ADAL" clId="{DA532B86-DD16-46F7-85E5-17562C77E4E2}" dt="2020-05-02T18:18:47.747" v="2589" actId="14100"/>
          <ac:cxnSpMkLst>
            <pc:docMk/>
            <pc:sldMk cId="4015028989" sldId="270"/>
            <ac:cxnSpMk id="11" creationId="{A2F54D46-9854-4CB3-AC6C-6CFC9F7A7B63}"/>
          </ac:cxnSpMkLst>
        </pc:cxnChg>
        <pc:cxnChg chg="add mod">
          <ac:chgData name="OSBORNE, LEITH A. (Student)" userId="9e66b6bc-8878-4ce0-b2c2-df3858e12f4d" providerId="ADAL" clId="{DA532B86-DD16-46F7-85E5-17562C77E4E2}" dt="2020-05-02T18:24:46.480" v="2739" actId="14100"/>
          <ac:cxnSpMkLst>
            <pc:docMk/>
            <pc:sldMk cId="4015028989" sldId="270"/>
            <ac:cxnSpMk id="32" creationId="{DC50FED4-A412-47A4-8F22-2FCB064B23CE}"/>
          </ac:cxnSpMkLst>
        </pc:cxnChg>
        <pc:cxnChg chg="add del mod">
          <ac:chgData name="OSBORNE, LEITH A. (Student)" userId="9e66b6bc-8878-4ce0-b2c2-df3858e12f4d" providerId="ADAL" clId="{DA532B86-DD16-46F7-85E5-17562C77E4E2}" dt="2020-05-02T18:26:47.549" v="2773" actId="21"/>
          <ac:cxnSpMkLst>
            <pc:docMk/>
            <pc:sldMk cId="4015028989" sldId="270"/>
            <ac:cxnSpMk id="45" creationId="{196EAC2F-EDB1-4364-81BD-EAF1B1F1C189}"/>
          </ac:cxnSpMkLst>
        </pc:cxnChg>
        <pc:cxnChg chg="add del mod">
          <ac:chgData name="OSBORNE, LEITH A. (Student)" userId="9e66b6bc-8878-4ce0-b2c2-df3858e12f4d" providerId="ADAL" clId="{DA532B86-DD16-46F7-85E5-17562C77E4E2}" dt="2020-05-02T18:26:54.696" v="2776" actId="21"/>
          <ac:cxnSpMkLst>
            <pc:docMk/>
            <pc:sldMk cId="4015028989" sldId="270"/>
            <ac:cxnSpMk id="46" creationId="{471365B5-9F40-4444-8B51-F304BC04D287}"/>
          </ac:cxnSpMkLst>
        </pc:cxnChg>
        <pc:cxnChg chg="add mod">
          <ac:chgData name="OSBORNE, LEITH A. (Student)" userId="9e66b6bc-8878-4ce0-b2c2-df3858e12f4d" providerId="ADAL" clId="{DA532B86-DD16-46F7-85E5-17562C77E4E2}" dt="2020-05-02T18:27:13.841" v="2784" actId="14100"/>
          <ac:cxnSpMkLst>
            <pc:docMk/>
            <pc:sldMk cId="4015028989" sldId="270"/>
            <ac:cxnSpMk id="56" creationId="{844E4E9A-96C7-455C-B719-3C3BC7FAC3C6}"/>
          </ac:cxnSpMkLst>
        </pc:cxnChg>
        <pc:cxnChg chg="add mod">
          <ac:chgData name="OSBORNE, LEITH A. (Student)" userId="9e66b6bc-8878-4ce0-b2c2-df3858e12f4d" providerId="ADAL" clId="{DA532B86-DD16-46F7-85E5-17562C77E4E2}" dt="2020-05-02T18:27:49.497" v="2788" actId="14100"/>
          <ac:cxnSpMkLst>
            <pc:docMk/>
            <pc:sldMk cId="4015028989" sldId="270"/>
            <ac:cxnSpMk id="60" creationId="{F2C88937-7669-4F66-88C5-2051ADE799C0}"/>
          </ac:cxnSpMkLst>
        </pc:cxnChg>
      </pc:sldChg>
      <pc:sldChg chg="new del">
        <pc:chgData name="OSBORNE, LEITH A. (Student)" userId="9e66b6bc-8878-4ce0-b2c2-df3858e12f4d" providerId="ADAL" clId="{DA532B86-DD16-46F7-85E5-17562C77E4E2}" dt="2020-05-02T18:35:33.614" v="2917" actId="2696"/>
        <pc:sldMkLst>
          <pc:docMk/>
          <pc:sldMk cId="1306462089" sldId="271"/>
        </pc:sldMkLst>
      </pc:sldChg>
      <pc:sldChg chg="addSp delSp modSp new mod ord modNotesTx">
        <pc:chgData name="OSBORNE, LEITH A. (Student)" userId="9e66b6bc-8878-4ce0-b2c2-df3858e12f4d" providerId="ADAL" clId="{DA532B86-DD16-46F7-85E5-17562C77E4E2}" dt="2020-05-04T07:33:07.306" v="12438" actId="1076"/>
        <pc:sldMkLst>
          <pc:docMk/>
          <pc:sldMk cId="1752804939" sldId="271"/>
        </pc:sldMkLst>
        <pc:spChg chg="del">
          <ac:chgData name="OSBORNE, LEITH A. (Student)" userId="9e66b6bc-8878-4ce0-b2c2-df3858e12f4d" providerId="ADAL" clId="{DA532B86-DD16-46F7-85E5-17562C77E4E2}" dt="2020-05-02T18:41:08.632" v="3005" actId="478"/>
          <ac:spMkLst>
            <pc:docMk/>
            <pc:sldMk cId="1752804939" sldId="271"/>
            <ac:spMk id="2" creationId="{0F6C68FD-7746-4447-BAD7-E20FFF7C4CB1}"/>
          </ac:spMkLst>
        </pc:spChg>
        <pc:spChg chg="del">
          <ac:chgData name="OSBORNE, LEITH A. (Student)" userId="9e66b6bc-8878-4ce0-b2c2-df3858e12f4d" providerId="ADAL" clId="{DA532B86-DD16-46F7-85E5-17562C77E4E2}" dt="2020-05-02T18:41:07.923" v="3004" actId="478"/>
          <ac:spMkLst>
            <pc:docMk/>
            <pc:sldMk cId="1752804939" sldId="271"/>
            <ac:spMk id="3" creationId="{0F310516-639B-4326-BC15-62356747E697}"/>
          </ac:spMkLst>
        </pc:spChg>
        <pc:spChg chg="add mod">
          <ac:chgData name="OSBORNE, LEITH A. (Student)" userId="9e66b6bc-8878-4ce0-b2c2-df3858e12f4d" providerId="ADAL" clId="{DA532B86-DD16-46F7-85E5-17562C77E4E2}" dt="2020-05-03T17:58:49.395" v="11622" actId="1036"/>
          <ac:spMkLst>
            <pc:docMk/>
            <pc:sldMk cId="1752804939" sldId="271"/>
            <ac:spMk id="5" creationId="{D30AB753-2B66-4AC6-B0A5-F8C0A055DBEA}"/>
          </ac:spMkLst>
        </pc:spChg>
        <pc:spChg chg="add mod">
          <ac:chgData name="OSBORNE, LEITH A. (Student)" userId="9e66b6bc-8878-4ce0-b2c2-df3858e12f4d" providerId="ADAL" clId="{DA532B86-DD16-46F7-85E5-17562C77E4E2}" dt="2020-05-03T11:03:58.697" v="3716" actId="1076"/>
          <ac:spMkLst>
            <pc:docMk/>
            <pc:sldMk cId="1752804939" sldId="271"/>
            <ac:spMk id="6" creationId="{1810E1AE-FA96-460B-8CD1-B66840E0D902}"/>
          </ac:spMkLst>
        </pc:spChg>
        <pc:spChg chg="add del mod">
          <ac:chgData name="OSBORNE, LEITH A. (Student)" userId="9e66b6bc-8878-4ce0-b2c2-df3858e12f4d" providerId="ADAL" clId="{DA532B86-DD16-46F7-85E5-17562C77E4E2}" dt="2020-05-03T11:04:01.867" v="3718" actId="21"/>
          <ac:spMkLst>
            <pc:docMk/>
            <pc:sldMk cId="1752804939" sldId="271"/>
            <ac:spMk id="7" creationId="{FBDB1310-EEBB-433A-8A36-53EAF661DA0A}"/>
          </ac:spMkLst>
        </pc:spChg>
        <pc:spChg chg="add mod">
          <ac:chgData name="OSBORNE, LEITH A. (Student)" userId="9e66b6bc-8878-4ce0-b2c2-df3858e12f4d" providerId="ADAL" clId="{DA532B86-DD16-46F7-85E5-17562C77E4E2}" dt="2020-05-03T11:03:37.781" v="3710" actId="1076"/>
          <ac:spMkLst>
            <pc:docMk/>
            <pc:sldMk cId="1752804939" sldId="271"/>
            <ac:spMk id="8" creationId="{BF5F00E9-35E4-4562-948B-D38566AA23F5}"/>
          </ac:spMkLst>
        </pc:spChg>
        <pc:spChg chg="add del mod">
          <ac:chgData name="OSBORNE, LEITH A. (Student)" userId="9e66b6bc-8878-4ce0-b2c2-df3858e12f4d" providerId="ADAL" clId="{DA532B86-DD16-46F7-85E5-17562C77E4E2}" dt="2020-05-03T11:04:15.778" v="3724" actId="21"/>
          <ac:spMkLst>
            <pc:docMk/>
            <pc:sldMk cId="1752804939" sldId="271"/>
            <ac:spMk id="9" creationId="{74029A98-E602-4BE5-B52C-03158D9A36FF}"/>
          </ac:spMkLst>
        </pc:spChg>
        <pc:spChg chg="add mod">
          <ac:chgData name="OSBORNE, LEITH A. (Student)" userId="9e66b6bc-8878-4ce0-b2c2-df3858e12f4d" providerId="ADAL" clId="{DA532B86-DD16-46F7-85E5-17562C77E4E2}" dt="2020-05-03T13:47:06.313" v="6517" actId="164"/>
          <ac:spMkLst>
            <pc:docMk/>
            <pc:sldMk cId="1752804939" sldId="271"/>
            <ac:spMk id="14" creationId="{BFB719AF-92A7-42A2-9F77-F85842E4FAFA}"/>
          </ac:spMkLst>
        </pc:spChg>
        <pc:spChg chg="add mod">
          <ac:chgData name="OSBORNE, LEITH A. (Student)" userId="9e66b6bc-8878-4ce0-b2c2-df3858e12f4d" providerId="ADAL" clId="{DA532B86-DD16-46F7-85E5-17562C77E4E2}" dt="2020-05-03T13:47:06.313" v="6517" actId="164"/>
          <ac:spMkLst>
            <pc:docMk/>
            <pc:sldMk cId="1752804939" sldId="271"/>
            <ac:spMk id="15" creationId="{083DB1F1-B5CB-4F7E-BE8E-74DFEE17108E}"/>
          </ac:spMkLst>
        </pc:spChg>
        <pc:spChg chg="add mod">
          <ac:chgData name="OSBORNE, LEITH A. (Student)" userId="9e66b6bc-8878-4ce0-b2c2-df3858e12f4d" providerId="ADAL" clId="{DA532B86-DD16-46F7-85E5-17562C77E4E2}" dt="2020-05-03T17:58:54.904" v="11623" actId="1076"/>
          <ac:spMkLst>
            <pc:docMk/>
            <pc:sldMk cId="1752804939" sldId="271"/>
            <ac:spMk id="17" creationId="{79BF312E-A197-4303-97E4-78FDED3C59AC}"/>
          </ac:spMkLst>
        </pc:spChg>
        <pc:spChg chg="add mod">
          <ac:chgData name="OSBORNE, LEITH A. (Student)" userId="9e66b6bc-8878-4ce0-b2c2-df3858e12f4d" providerId="ADAL" clId="{DA532B86-DD16-46F7-85E5-17562C77E4E2}" dt="2020-05-04T07:33:07.306" v="12438" actId="1076"/>
          <ac:spMkLst>
            <pc:docMk/>
            <pc:sldMk cId="1752804939" sldId="271"/>
            <ac:spMk id="21" creationId="{FABB3F1D-5425-45DC-A261-A68D404CF2B8}"/>
          </ac:spMkLst>
        </pc:spChg>
        <pc:spChg chg="add mod">
          <ac:chgData name="OSBORNE, LEITH A. (Student)" userId="9e66b6bc-8878-4ce0-b2c2-df3858e12f4d" providerId="ADAL" clId="{DA532B86-DD16-46F7-85E5-17562C77E4E2}" dt="2020-05-03T17:58:00.602" v="11602" actId="1076"/>
          <ac:spMkLst>
            <pc:docMk/>
            <pc:sldMk cId="1752804939" sldId="271"/>
            <ac:spMk id="22" creationId="{90A5F161-BED8-4269-B117-34D7D079A878}"/>
          </ac:spMkLst>
        </pc:spChg>
        <pc:grpChg chg="add mod">
          <ac:chgData name="OSBORNE, LEITH A. (Student)" userId="9e66b6bc-8878-4ce0-b2c2-df3858e12f4d" providerId="ADAL" clId="{DA532B86-DD16-46F7-85E5-17562C77E4E2}" dt="2020-05-03T13:47:06.313" v="6517" actId="164"/>
          <ac:grpSpMkLst>
            <pc:docMk/>
            <pc:sldMk cId="1752804939" sldId="271"/>
            <ac:grpSpMk id="2" creationId="{EBE5CBA3-8AE8-453D-81FA-2010251B28D2}"/>
          </ac:grpSpMkLst>
        </pc:grpChg>
        <pc:grpChg chg="add mod">
          <ac:chgData name="OSBORNE, LEITH A. (Student)" userId="9e66b6bc-8878-4ce0-b2c2-df3858e12f4d" providerId="ADAL" clId="{DA532B86-DD16-46F7-85E5-17562C77E4E2}" dt="2020-05-03T17:57:56.957" v="11601" actId="1076"/>
          <ac:grpSpMkLst>
            <pc:docMk/>
            <pc:sldMk cId="1752804939" sldId="271"/>
            <ac:grpSpMk id="3" creationId="{59D35AA8-8845-436F-9AE3-970309D63FFC}"/>
          </ac:grpSpMkLst>
        </pc:grpChg>
        <pc:picChg chg="add del mod">
          <ac:chgData name="OSBORNE, LEITH A. (Student)" userId="9e66b6bc-8878-4ce0-b2c2-df3858e12f4d" providerId="ADAL" clId="{DA532B86-DD16-46F7-85E5-17562C77E4E2}" dt="2020-05-03T13:45:44.026" v="6512" actId="21"/>
          <ac:picMkLst>
            <pc:docMk/>
            <pc:sldMk cId="1752804939" sldId="271"/>
            <ac:picMk id="4" creationId="{A1D09550-E2CE-4BF1-B3FB-0D65303B6BF3}"/>
          </ac:picMkLst>
        </pc:picChg>
        <pc:picChg chg="add mod">
          <ac:chgData name="OSBORNE, LEITH A. (Student)" userId="9e66b6bc-8878-4ce0-b2c2-df3858e12f4d" providerId="ADAL" clId="{DA532B86-DD16-46F7-85E5-17562C77E4E2}" dt="2020-05-03T11:03:11.387" v="3702" actId="164"/>
          <ac:picMkLst>
            <pc:docMk/>
            <pc:sldMk cId="1752804939" sldId="271"/>
            <ac:picMk id="10" creationId="{4A3E5418-8FFB-4CCD-AE08-85EB693450EB}"/>
          </ac:picMkLst>
        </pc:picChg>
        <pc:picChg chg="add mod">
          <ac:chgData name="OSBORNE, LEITH A. (Student)" userId="9e66b6bc-8878-4ce0-b2c2-df3858e12f4d" providerId="ADAL" clId="{DA532B86-DD16-46F7-85E5-17562C77E4E2}" dt="2020-05-03T11:03:11.387" v="3702" actId="164"/>
          <ac:picMkLst>
            <pc:docMk/>
            <pc:sldMk cId="1752804939" sldId="271"/>
            <ac:picMk id="11" creationId="{DBD49A58-A85A-44CD-A9A5-B6FAD4A41C46}"/>
          </ac:picMkLst>
        </pc:picChg>
        <pc:picChg chg="add mod">
          <ac:chgData name="OSBORNE, LEITH A. (Student)" userId="9e66b6bc-8878-4ce0-b2c2-df3858e12f4d" providerId="ADAL" clId="{DA532B86-DD16-46F7-85E5-17562C77E4E2}" dt="2020-05-03T11:03:11.387" v="3702" actId="164"/>
          <ac:picMkLst>
            <pc:docMk/>
            <pc:sldMk cId="1752804939" sldId="271"/>
            <ac:picMk id="12" creationId="{C3B4EB7A-156C-41FC-ADF6-7E56D5638D49}"/>
          </ac:picMkLst>
        </pc:picChg>
        <pc:picChg chg="add mod">
          <ac:chgData name="OSBORNE, LEITH A. (Student)" userId="9e66b6bc-8878-4ce0-b2c2-df3858e12f4d" providerId="ADAL" clId="{DA532B86-DD16-46F7-85E5-17562C77E4E2}" dt="2020-05-03T11:03:11.387" v="3702" actId="164"/>
          <ac:picMkLst>
            <pc:docMk/>
            <pc:sldMk cId="1752804939" sldId="271"/>
            <ac:picMk id="13" creationId="{F0E2DD97-30DA-499B-9DF1-2E523B13D281}"/>
          </ac:picMkLst>
        </pc:picChg>
        <pc:picChg chg="add mod">
          <ac:chgData name="OSBORNE, LEITH A. (Student)" userId="9e66b6bc-8878-4ce0-b2c2-df3858e12f4d" providerId="ADAL" clId="{DA532B86-DD16-46F7-85E5-17562C77E4E2}" dt="2020-05-03T17:58:54.904" v="11623" actId="1076"/>
          <ac:picMkLst>
            <pc:docMk/>
            <pc:sldMk cId="1752804939" sldId="271"/>
            <ac:picMk id="16" creationId="{76162D41-BE08-4BAE-980C-134DA206A3FB}"/>
          </ac:picMkLst>
        </pc:picChg>
        <pc:picChg chg="add del mod">
          <ac:chgData name="OSBORNE, LEITH A. (Student)" userId="9e66b6bc-8878-4ce0-b2c2-df3858e12f4d" providerId="ADAL" clId="{DA532B86-DD16-46F7-85E5-17562C77E4E2}" dt="2020-05-03T13:53:12.676" v="6832" actId="21"/>
          <ac:picMkLst>
            <pc:docMk/>
            <pc:sldMk cId="1752804939" sldId="271"/>
            <ac:picMk id="19" creationId="{7B29147E-DDE2-49BD-8A90-8737D04DD380}"/>
          </ac:picMkLst>
        </pc:picChg>
        <pc:picChg chg="add del mod">
          <ac:chgData name="OSBORNE, LEITH A. (Student)" userId="9e66b6bc-8878-4ce0-b2c2-df3858e12f4d" providerId="ADAL" clId="{DA532B86-DD16-46F7-85E5-17562C77E4E2}" dt="2020-05-03T13:56:02.702" v="6932" actId="21"/>
          <ac:picMkLst>
            <pc:docMk/>
            <pc:sldMk cId="1752804939" sldId="271"/>
            <ac:picMk id="20" creationId="{324CF41C-9423-4037-B648-1065CEFA0989}"/>
          </ac:picMkLst>
        </pc:picChg>
        <pc:cxnChg chg="add mod">
          <ac:chgData name="OSBORNE, LEITH A. (Student)" userId="9e66b6bc-8878-4ce0-b2c2-df3858e12f4d" providerId="ADAL" clId="{DA532B86-DD16-46F7-85E5-17562C77E4E2}" dt="2020-05-03T17:59:02.798" v="11625" actId="14100"/>
          <ac:cxnSpMkLst>
            <pc:docMk/>
            <pc:sldMk cId="1752804939" sldId="271"/>
            <ac:cxnSpMk id="24" creationId="{A31E337F-E005-4F5F-86E2-A1DD2D7FB243}"/>
          </ac:cxnSpMkLst>
        </pc:cxnChg>
      </pc:sldChg>
      <pc:sldChg chg="addSp delSp modSp new mod ord setBg modNotesTx">
        <pc:chgData name="OSBORNE, LEITH A. (Student)" userId="9e66b6bc-8878-4ce0-b2c2-df3858e12f4d" providerId="ADAL" clId="{DA532B86-DD16-46F7-85E5-17562C77E4E2}" dt="2020-05-03T19:56:04.200" v="12222" actId="20577"/>
        <pc:sldMkLst>
          <pc:docMk/>
          <pc:sldMk cId="1410594333" sldId="272"/>
        </pc:sldMkLst>
        <pc:spChg chg="del mod">
          <ac:chgData name="OSBORNE, LEITH A. (Student)" userId="9e66b6bc-8878-4ce0-b2c2-df3858e12f4d" providerId="ADAL" clId="{DA532B86-DD16-46F7-85E5-17562C77E4E2}" dt="2020-05-02T18:44:31.121" v="3187" actId="478"/>
          <ac:spMkLst>
            <pc:docMk/>
            <pc:sldMk cId="1410594333" sldId="272"/>
            <ac:spMk id="2" creationId="{A1120E94-C35C-43EB-8D07-AE7BC39BD662}"/>
          </ac:spMkLst>
        </pc:spChg>
        <pc:spChg chg="del">
          <ac:chgData name="OSBORNE, LEITH A. (Student)" userId="9e66b6bc-8878-4ce0-b2c2-df3858e12f4d" providerId="ADAL" clId="{DA532B86-DD16-46F7-85E5-17562C77E4E2}" dt="2020-05-02T18:44:32.462" v="3189" actId="478"/>
          <ac:spMkLst>
            <pc:docMk/>
            <pc:sldMk cId="1410594333" sldId="272"/>
            <ac:spMk id="3" creationId="{D0ECF620-9C92-4F17-A1FF-C4F448C98C35}"/>
          </ac:spMkLst>
        </pc:spChg>
        <pc:spChg chg="add del">
          <ac:chgData name="OSBORNE, LEITH A. (Student)" userId="9e66b6bc-8878-4ce0-b2c2-df3858e12f4d" providerId="ADAL" clId="{DA532B86-DD16-46F7-85E5-17562C77E4E2}" dt="2020-05-02T18:44:00.263" v="3176"/>
          <ac:spMkLst>
            <pc:docMk/>
            <pc:sldMk cId="1410594333" sldId="272"/>
            <ac:spMk id="4" creationId="{BF1C5F13-8BA0-4752-BC51-87B53B944167}"/>
          </ac:spMkLst>
        </pc:spChg>
        <pc:spChg chg="add del">
          <ac:chgData name="OSBORNE, LEITH A. (Student)" userId="9e66b6bc-8878-4ce0-b2c2-df3858e12f4d" providerId="ADAL" clId="{DA532B86-DD16-46F7-85E5-17562C77E4E2}" dt="2020-05-02T18:44:03.384" v="3178"/>
          <ac:spMkLst>
            <pc:docMk/>
            <pc:sldMk cId="1410594333" sldId="272"/>
            <ac:spMk id="6" creationId="{BBFAAE70-2005-44E4-BDD2-A0BD495CDF8A}"/>
          </ac:spMkLst>
        </pc:spChg>
        <pc:spChg chg="add del">
          <ac:chgData name="OSBORNE, LEITH A. (Student)" userId="9e66b6bc-8878-4ce0-b2c2-df3858e12f4d" providerId="ADAL" clId="{DA532B86-DD16-46F7-85E5-17562C77E4E2}" dt="2020-05-02T18:44:08.736" v="3180"/>
          <ac:spMkLst>
            <pc:docMk/>
            <pc:sldMk cId="1410594333" sldId="272"/>
            <ac:spMk id="8" creationId="{38278C71-DF41-48F2-8A61-5442801F8F0C}"/>
          </ac:spMkLst>
        </pc:spChg>
        <pc:spChg chg="add del">
          <ac:chgData name="OSBORNE, LEITH A. (Student)" userId="9e66b6bc-8878-4ce0-b2c2-df3858e12f4d" providerId="ADAL" clId="{DA532B86-DD16-46F7-85E5-17562C77E4E2}" dt="2020-05-02T18:44:46.323" v="3232" actId="478"/>
          <ac:spMkLst>
            <pc:docMk/>
            <pc:sldMk cId="1410594333" sldId="272"/>
            <ac:spMk id="9" creationId="{65D871B0-22AE-44EF-B5BC-545BC7771F3D}"/>
          </ac:spMkLst>
        </pc:spChg>
        <pc:spChg chg="add mod">
          <ac:chgData name="OSBORNE, LEITH A. (Student)" userId="9e66b6bc-8878-4ce0-b2c2-df3858e12f4d" providerId="ADAL" clId="{DA532B86-DD16-46F7-85E5-17562C77E4E2}" dt="2020-05-02T18:58:21.068" v="3244" actId="26606"/>
          <ac:spMkLst>
            <pc:docMk/>
            <pc:sldMk cId="1410594333" sldId="272"/>
            <ac:spMk id="10" creationId="{6B3C1D94-C9A2-4497-B761-340DD6C71A7D}"/>
          </ac:spMkLst>
        </pc:spChg>
        <pc:spChg chg="add del mod">
          <ac:chgData name="OSBORNE, LEITH A. (Student)" userId="9e66b6bc-8878-4ce0-b2c2-df3858e12f4d" providerId="ADAL" clId="{DA532B86-DD16-46F7-85E5-17562C77E4E2}" dt="2020-05-02T18:44:31.928" v="3188" actId="478"/>
          <ac:spMkLst>
            <pc:docMk/>
            <pc:sldMk cId="1410594333" sldId="272"/>
            <ac:spMk id="12" creationId="{76FD071C-AD8A-42E1-99EF-41864FFD9A22}"/>
          </ac:spMkLst>
        </pc:spChg>
        <pc:spChg chg="add mod">
          <ac:chgData name="OSBORNE, LEITH A. (Student)" userId="9e66b6bc-8878-4ce0-b2c2-df3858e12f4d" providerId="ADAL" clId="{DA532B86-DD16-46F7-85E5-17562C77E4E2}" dt="2020-05-03T19:56:01.402" v="12219" actId="6549"/>
          <ac:spMkLst>
            <pc:docMk/>
            <pc:sldMk cId="1410594333" sldId="272"/>
            <ac:spMk id="19" creationId="{F0BF4562-23A0-4141-BDCF-9EB351E65409}"/>
          </ac:spMkLst>
        </pc:spChg>
        <pc:spChg chg="add mod">
          <ac:chgData name="OSBORNE, LEITH A. (Student)" userId="9e66b6bc-8878-4ce0-b2c2-df3858e12f4d" providerId="ADAL" clId="{DA532B86-DD16-46F7-85E5-17562C77E4E2}" dt="2020-05-03T19:56:04.200" v="12222" actId="20577"/>
          <ac:spMkLst>
            <pc:docMk/>
            <pc:sldMk cId="1410594333" sldId="272"/>
            <ac:spMk id="20" creationId="{B81A1424-D9BC-487F-98FE-C4C1B45C1A85}"/>
          </ac:spMkLst>
        </pc:spChg>
        <pc:spChg chg="add mod">
          <ac:chgData name="OSBORNE, LEITH A. (Student)" userId="9e66b6bc-8878-4ce0-b2c2-df3858e12f4d" providerId="ADAL" clId="{DA532B86-DD16-46F7-85E5-17562C77E4E2}" dt="2020-05-02T20:24:35.862" v="3445" actId="1076"/>
          <ac:spMkLst>
            <pc:docMk/>
            <pc:sldMk cId="1410594333" sldId="272"/>
            <ac:spMk id="21" creationId="{ADF26ED8-0D51-43B7-816A-A26FEB64CD58}"/>
          </ac:spMkLst>
        </pc:spChg>
        <pc:spChg chg="add mod">
          <ac:chgData name="OSBORNE, LEITH A. (Student)" userId="9e66b6bc-8878-4ce0-b2c2-df3858e12f4d" providerId="ADAL" clId="{DA532B86-DD16-46F7-85E5-17562C77E4E2}" dt="2020-05-02T20:24:43.888" v="3449" actId="1076"/>
          <ac:spMkLst>
            <pc:docMk/>
            <pc:sldMk cId="1410594333" sldId="272"/>
            <ac:spMk id="22" creationId="{9DB49ADE-D4F7-436D-899F-759D0DB6092B}"/>
          </ac:spMkLst>
        </pc:spChg>
        <pc:picChg chg="add del">
          <ac:chgData name="OSBORNE, LEITH A. (Student)" userId="9e66b6bc-8878-4ce0-b2c2-df3858e12f4d" providerId="ADAL" clId="{DA532B86-DD16-46F7-85E5-17562C77E4E2}" dt="2020-05-02T18:44:00.263" v="3176"/>
          <ac:picMkLst>
            <pc:docMk/>
            <pc:sldMk cId="1410594333" sldId="272"/>
            <ac:picMk id="5" creationId="{AFAE5DCD-E55E-4BF6-8EB6-50AFD61F8A51}"/>
          </ac:picMkLst>
        </pc:picChg>
        <pc:picChg chg="add del">
          <ac:chgData name="OSBORNE, LEITH A. (Student)" userId="9e66b6bc-8878-4ce0-b2c2-df3858e12f4d" providerId="ADAL" clId="{DA532B86-DD16-46F7-85E5-17562C77E4E2}" dt="2020-05-02T18:44:03.384" v="3178"/>
          <ac:picMkLst>
            <pc:docMk/>
            <pc:sldMk cId="1410594333" sldId="272"/>
            <ac:picMk id="7" creationId="{DA82DCDD-6559-4D31-988B-350DC6D8FD68}"/>
          </ac:picMkLst>
        </pc:picChg>
        <pc:picChg chg="add del mod">
          <ac:chgData name="OSBORNE, LEITH A. (Student)" userId="9e66b6bc-8878-4ce0-b2c2-df3858e12f4d" providerId="ADAL" clId="{DA532B86-DD16-46F7-85E5-17562C77E4E2}" dt="2020-05-02T20:08:17.677" v="3403" actId="478"/>
          <ac:picMkLst>
            <pc:docMk/>
            <pc:sldMk cId="1410594333" sldId="272"/>
            <ac:picMk id="14" creationId="{52821EB9-4821-4149-8334-7ED51ACC2D78}"/>
          </ac:picMkLst>
        </pc:picChg>
        <pc:picChg chg="add mod">
          <ac:chgData name="OSBORNE, LEITH A. (Student)" userId="9e66b6bc-8878-4ce0-b2c2-df3858e12f4d" providerId="ADAL" clId="{DA532B86-DD16-46F7-85E5-17562C77E4E2}" dt="2020-05-02T20:18:37.781" v="3423" actId="1076"/>
          <ac:picMkLst>
            <pc:docMk/>
            <pc:sldMk cId="1410594333" sldId="272"/>
            <ac:picMk id="16" creationId="{92C829CB-44E7-4D6B-B5AE-5039B5ABA5E0}"/>
          </ac:picMkLst>
        </pc:picChg>
        <pc:picChg chg="add mod">
          <ac:chgData name="OSBORNE, LEITH A. (Student)" userId="9e66b6bc-8878-4ce0-b2c2-df3858e12f4d" providerId="ADAL" clId="{DA532B86-DD16-46F7-85E5-17562C77E4E2}" dt="2020-05-02T20:18:45.249" v="3425" actId="1076"/>
          <ac:picMkLst>
            <pc:docMk/>
            <pc:sldMk cId="1410594333" sldId="272"/>
            <ac:picMk id="17" creationId="{16FCDD58-878D-4495-BB77-F58FF52EF160}"/>
          </ac:picMkLst>
        </pc:picChg>
        <pc:picChg chg="add mod">
          <ac:chgData name="OSBORNE, LEITH A. (Student)" userId="9e66b6bc-8878-4ce0-b2c2-df3858e12f4d" providerId="ADAL" clId="{DA532B86-DD16-46F7-85E5-17562C77E4E2}" dt="2020-05-02T20:18:39.900" v="3424" actId="1076"/>
          <ac:picMkLst>
            <pc:docMk/>
            <pc:sldMk cId="1410594333" sldId="272"/>
            <ac:picMk id="18" creationId="{B741C70E-8F90-43E7-8F1E-9868EE952EAC}"/>
          </ac:picMkLst>
        </pc:picChg>
      </pc:sldChg>
      <pc:sldChg chg="addSp delSp modSp new mod">
        <pc:chgData name="OSBORNE, LEITH A. (Student)" userId="9e66b6bc-8878-4ce0-b2c2-df3858e12f4d" providerId="ADAL" clId="{DA532B86-DD16-46F7-85E5-17562C77E4E2}" dt="2020-05-03T10:43:46.093" v="3562" actId="20577"/>
        <pc:sldMkLst>
          <pc:docMk/>
          <pc:sldMk cId="1328604516" sldId="273"/>
        </pc:sldMkLst>
        <pc:spChg chg="del">
          <ac:chgData name="OSBORNE, LEITH A. (Student)" userId="9e66b6bc-8878-4ce0-b2c2-df3858e12f4d" providerId="ADAL" clId="{DA532B86-DD16-46F7-85E5-17562C77E4E2}" dt="2020-05-03T10:43:38.464" v="3554" actId="478"/>
          <ac:spMkLst>
            <pc:docMk/>
            <pc:sldMk cId="1328604516" sldId="273"/>
            <ac:spMk id="2" creationId="{C7C745D5-581E-4682-8824-8D251A18E261}"/>
          </ac:spMkLst>
        </pc:spChg>
        <pc:spChg chg="del">
          <ac:chgData name="OSBORNE, LEITH A. (Student)" userId="9e66b6bc-8878-4ce0-b2c2-df3858e12f4d" providerId="ADAL" clId="{DA532B86-DD16-46F7-85E5-17562C77E4E2}" dt="2020-05-03T10:43:37.228" v="3553" actId="478"/>
          <ac:spMkLst>
            <pc:docMk/>
            <pc:sldMk cId="1328604516" sldId="273"/>
            <ac:spMk id="3" creationId="{1204BB9A-F274-458E-BE69-69870714EB8A}"/>
          </ac:spMkLst>
        </pc:spChg>
        <pc:spChg chg="add mod">
          <ac:chgData name="OSBORNE, LEITH A. (Student)" userId="9e66b6bc-8878-4ce0-b2c2-df3858e12f4d" providerId="ADAL" clId="{DA532B86-DD16-46F7-85E5-17562C77E4E2}" dt="2020-05-03T10:43:46.093" v="3562" actId="20577"/>
          <ac:spMkLst>
            <pc:docMk/>
            <pc:sldMk cId="1328604516" sldId="273"/>
            <ac:spMk id="4" creationId="{74C0A8CF-177E-407A-A1C5-675EAD31DAC9}"/>
          </ac:spMkLst>
        </pc:spChg>
      </pc:sldChg>
      <pc:sldChg chg="addSp delSp modSp new mod modNotesTx">
        <pc:chgData name="OSBORNE, LEITH A. (Student)" userId="9e66b6bc-8878-4ce0-b2c2-df3858e12f4d" providerId="ADAL" clId="{DA532B86-DD16-46F7-85E5-17562C77E4E2}" dt="2020-05-03T18:03:10.702" v="11903" actId="20577"/>
        <pc:sldMkLst>
          <pc:docMk/>
          <pc:sldMk cId="1118178126" sldId="274"/>
        </pc:sldMkLst>
        <pc:spChg chg="del mod">
          <ac:chgData name="OSBORNE, LEITH A. (Student)" userId="9e66b6bc-8878-4ce0-b2c2-df3858e12f4d" providerId="ADAL" clId="{DA532B86-DD16-46F7-85E5-17562C77E4E2}" dt="2020-05-03T10:45:03.324" v="3606" actId="478"/>
          <ac:spMkLst>
            <pc:docMk/>
            <pc:sldMk cId="1118178126" sldId="274"/>
            <ac:spMk id="2" creationId="{8318C003-F63E-4152-BF80-4E7D7AD1C787}"/>
          </ac:spMkLst>
        </pc:spChg>
        <pc:spChg chg="del">
          <ac:chgData name="OSBORNE, LEITH A. (Student)" userId="9e66b6bc-8878-4ce0-b2c2-df3858e12f4d" providerId="ADAL" clId="{DA532B86-DD16-46F7-85E5-17562C77E4E2}" dt="2020-05-03T10:44:25.113" v="3564"/>
          <ac:spMkLst>
            <pc:docMk/>
            <pc:sldMk cId="1118178126" sldId="274"/>
            <ac:spMk id="3" creationId="{93C162DE-0067-4746-A2DA-99A6C710F74E}"/>
          </ac:spMkLst>
        </pc:spChg>
        <pc:spChg chg="add mod">
          <ac:chgData name="OSBORNE, LEITH A. (Student)" userId="9e66b6bc-8878-4ce0-b2c2-df3858e12f4d" providerId="ADAL" clId="{DA532B86-DD16-46F7-85E5-17562C77E4E2}" dt="2020-05-03T10:45:11.085" v="3631" actId="20577"/>
          <ac:spMkLst>
            <pc:docMk/>
            <pc:sldMk cId="1118178126" sldId="274"/>
            <ac:spMk id="6" creationId="{B2CFC830-39F2-4120-9CF0-359949EDDBC3}"/>
          </ac:spMkLst>
        </pc:spChg>
        <pc:spChg chg="add del mod">
          <ac:chgData name="OSBORNE, LEITH A. (Student)" userId="9e66b6bc-8878-4ce0-b2c2-df3858e12f4d" providerId="ADAL" clId="{DA532B86-DD16-46F7-85E5-17562C77E4E2}" dt="2020-05-03T10:45:05.213" v="3607" actId="478"/>
          <ac:spMkLst>
            <pc:docMk/>
            <pc:sldMk cId="1118178126" sldId="274"/>
            <ac:spMk id="8" creationId="{BED153D8-C26C-49E1-892F-228198F12089}"/>
          </ac:spMkLst>
        </pc:spChg>
        <pc:picChg chg="add mod">
          <ac:chgData name="OSBORNE, LEITH A. (Student)" userId="9e66b6bc-8878-4ce0-b2c2-df3858e12f4d" providerId="ADAL" clId="{DA532B86-DD16-46F7-85E5-17562C77E4E2}" dt="2020-05-03T10:44:36.425" v="3570" actId="1076"/>
          <ac:picMkLst>
            <pc:docMk/>
            <pc:sldMk cId="1118178126" sldId="274"/>
            <ac:picMk id="5" creationId="{C4BA856D-66D1-4496-B664-76FA2DF7E526}"/>
          </ac:picMkLst>
        </pc:picChg>
      </pc:sldChg>
      <pc:sldChg chg="addSp delSp modSp new mod">
        <pc:chgData name="OSBORNE, LEITH A. (Student)" userId="9e66b6bc-8878-4ce0-b2c2-df3858e12f4d" providerId="ADAL" clId="{DA532B86-DD16-46F7-85E5-17562C77E4E2}" dt="2020-05-04T09:44:24.902" v="12876" actId="478"/>
        <pc:sldMkLst>
          <pc:docMk/>
          <pc:sldMk cId="4005478045" sldId="275"/>
        </pc:sldMkLst>
        <pc:spChg chg="del">
          <ac:chgData name="OSBORNE, LEITH A. (Student)" userId="9e66b6bc-8878-4ce0-b2c2-df3858e12f4d" providerId="ADAL" clId="{DA532B86-DD16-46F7-85E5-17562C77E4E2}" dt="2020-05-03T10:45:24.587" v="3633" actId="478"/>
          <ac:spMkLst>
            <pc:docMk/>
            <pc:sldMk cId="4005478045" sldId="275"/>
            <ac:spMk id="2" creationId="{6178414F-461A-415F-A1D9-483FC1C59F3A}"/>
          </ac:spMkLst>
        </pc:spChg>
        <pc:spChg chg="add del mod">
          <ac:chgData name="OSBORNE, LEITH A. (Student)" userId="9e66b6bc-8878-4ce0-b2c2-df3858e12f4d" providerId="ADAL" clId="{DA532B86-DD16-46F7-85E5-17562C77E4E2}" dt="2020-05-04T09:44:24.902" v="12876" actId="478"/>
          <ac:spMkLst>
            <pc:docMk/>
            <pc:sldMk cId="4005478045" sldId="275"/>
            <ac:spMk id="2" creationId="{F188031C-D2F4-4B85-A289-7E4FE4F995E6}"/>
          </ac:spMkLst>
        </pc:spChg>
        <pc:spChg chg="del">
          <ac:chgData name="OSBORNE, LEITH A. (Student)" userId="9e66b6bc-8878-4ce0-b2c2-df3858e12f4d" providerId="ADAL" clId="{DA532B86-DD16-46F7-85E5-17562C77E4E2}" dt="2020-05-03T10:45:26.987" v="3634" actId="478"/>
          <ac:spMkLst>
            <pc:docMk/>
            <pc:sldMk cId="4005478045" sldId="275"/>
            <ac:spMk id="3" creationId="{A6D0B190-82F5-49E9-9921-6A7220AC42E7}"/>
          </ac:spMkLst>
        </pc:spChg>
        <pc:spChg chg="add mod">
          <ac:chgData name="OSBORNE, LEITH A. (Student)" userId="9e66b6bc-8878-4ce0-b2c2-df3858e12f4d" providerId="ADAL" clId="{DA532B86-DD16-46F7-85E5-17562C77E4E2}" dt="2020-05-03T14:44:02.892" v="7318" actId="1035"/>
          <ac:spMkLst>
            <pc:docMk/>
            <pc:sldMk cId="4005478045" sldId="275"/>
            <ac:spMk id="6" creationId="{6699E345-6E9A-4DF5-965B-D2D5A95D07BD}"/>
          </ac:spMkLst>
        </pc:spChg>
        <pc:spChg chg="add mod">
          <ac:chgData name="OSBORNE, LEITH A. (Student)" userId="9e66b6bc-8878-4ce0-b2c2-df3858e12f4d" providerId="ADAL" clId="{DA532B86-DD16-46F7-85E5-17562C77E4E2}" dt="2020-05-04T08:31:53.540" v="12470" actId="20577"/>
          <ac:spMkLst>
            <pc:docMk/>
            <pc:sldMk cId="4005478045" sldId="275"/>
            <ac:spMk id="9" creationId="{29A48AF9-D1D4-42E8-89FE-D0F876A3215B}"/>
          </ac:spMkLst>
        </pc:spChg>
        <pc:spChg chg="add del mod">
          <ac:chgData name="OSBORNE, LEITH A. (Student)" userId="9e66b6bc-8878-4ce0-b2c2-df3858e12f4d" providerId="ADAL" clId="{DA532B86-DD16-46F7-85E5-17562C77E4E2}" dt="2020-05-03T14:43:00.340" v="7288" actId="21"/>
          <ac:spMkLst>
            <pc:docMk/>
            <pc:sldMk cId="4005478045" sldId="275"/>
            <ac:spMk id="9" creationId="{8671A3CD-2C4B-4874-B622-44159DF0C8AE}"/>
          </ac:spMkLst>
        </pc:spChg>
        <pc:spChg chg="add mod">
          <ac:chgData name="OSBORNE, LEITH A. (Student)" userId="9e66b6bc-8878-4ce0-b2c2-df3858e12f4d" providerId="ADAL" clId="{DA532B86-DD16-46F7-85E5-17562C77E4E2}" dt="2020-05-03T14:45:10.584" v="7339" actId="1076"/>
          <ac:spMkLst>
            <pc:docMk/>
            <pc:sldMk cId="4005478045" sldId="275"/>
            <ac:spMk id="11" creationId="{4AE74E18-B0F8-4395-BCAB-B964D27444BF}"/>
          </ac:spMkLst>
        </pc:spChg>
        <pc:spChg chg="add mod">
          <ac:chgData name="OSBORNE, LEITH A. (Student)" userId="9e66b6bc-8878-4ce0-b2c2-df3858e12f4d" providerId="ADAL" clId="{DA532B86-DD16-46F7-85E5-17562C77E4E2}" dt="2020-05-03T19:35:45.697" v="12215" actId="1076"/>
          <ac:spMkLst>
            <pc:docMk/>
            <pc:sldMk cId="4005478045" sldId="275"/>
            <ac:spMk id="12" creationId="{106B01B5-3454-4527-98CE-1236BD654529}"/>
          </ac:spMkLst>
        </pc:spChg>
        <pc:picChg chg="add mod">
          <ac:chgData name="OSBORNE, LEITH A. (Student)" userId="9e66b6bc-8878-4ce0-b2c2-df3858e12f4d" providerId="ADAL" clId="{DA532B86-DD16-46F7-85E5-17562C77E4E2}" dt="2020-05-03T14:45:07.908" v="7338" actId="1076"/>
          <ac:picMkLst>
            <pc:docMk/>
            <pc:sldMk cId="4005478045" sldId="275"/>
            <ac:picMk id="5" creationId="{9D1AC991-6BF3-4017-9717-9377E9EED499}"/>
          </ac:picMkLst>
        </pc:picChg>
        <pc:picChg chg="add mod">
          <ac:chgData name="OSBORNE, LEITH A. (Student)" userId="9e66b6bc-8878-4ce0-b2c2-df3858e12f4d" providerId="ADAL" clId="{DA532B86-DD16-46F7-85E5-17562C77E4E2}" dt="2020-05-03T14:43:58.490" v="7310" actId="1076"/>
          <ac:picMkLst>
            <pc:docMk/>
            <pc:sldMk cId="4005478045" sldId="275"/>
            <ac:picMk id="8" creationId="{C7BC7D02-197E-458C-A698-35EE32FC8330}"/>
          </ac:picMkLst>
        </pc:picChg>
        <pc:picChg chg="add mod ord">
          <ac:chgData name="OSBORNE, LEITH A. (Student)" userId="9e66b6bc-8878-4ce0-b2c2-df3858e12f4d" providerId="ADAL" clId="{DA532B86-DD16-46F7-85E5-17562C77E4E2}" dt="2020-05-03T14:43:52.543" v="7309" actId="166"/>
          <ac:picMkLst>
            <pc:docMk/>
            <pc:sldMk cId="4005478045" sldId="275"/>
            <ac:picMk id="10" creationId="{B4AB4688-6F04-4BDA-AA5B-2875C376E8F6}"/>
          </ac:picMkLst>
        </pc:picChg>
      </pc:sldChg>
      <pc:sldChg chg="addSp delSp modSp new mod ord modNotesTx">
        <pc:chgData name="OSBORNE, LEITH A. (Student)" userId="9e66b6bc-8878-4ce0-b2c2-df3858e12f4d" providerId="ADAL" clId="{DA532B86-DD16-46F7-85E5-17562C77E4E2}" dt="2020-05-03T17:22:14.315" v="9978" actId="20577"/>
        <pc:sldMkLst>
          <pc:docMk/>
          <pc:sldMk cId="885339944" sldId="276"/>
        </pc:sldMkLst>
        <pc:spChg chg="del">
          <ac:chgData name="OSBORNE, LEITH A. (Student)" userId="9e66b6bc-8878-4ce0-b2c2-df3858e12f4d" providerId="ADAL" clId="{DA532B86-DD16-46F7-85E5-17562C77E4E2}" dt="2020-05-03T12:33:07.999" v="6451" actId="478"/>
          <ac:spMkLst>
            <pc:docMk/>
            <pc:sldMk cId="885339944" sldId="276"/>
            <ac:spMk id="2" creationId="{4A610A82-F8E9-4DE6-874D-F07B1F7C3480}"/>
          </ac:spMkLst>
        </pc:spChg>
        <pc:spChg chg="del">
          <ac:chgData name="OSBORNE, LEITH A. (Student)" userId="9e66b6bc-8878-4ce0-b2c2-df3858e12f4d" providerId="ADAL" clId="{DA532B86-DD16-46F7-85E5-17562C77E4E2}" dt="2020-05-03T12:33:06.377" v="6450" actId="478"/>
          <ac:spMkLst>
            <pc:docMk/>
            <pc:sldMk cId="885339944" sldId="276"/>
            <ac:spMk id="3" creationId="{C9934032-428D-42F6-98E6-2763C6E157C8}"/>
          </ac:spMkLst>
        </pc:spChg>
        <pc:spChg chg="add mod">
          <ac:chgData name="OSBORNE, LEITH A. (Student)" userId="9e66b6bc-8878-4ce0-b2c2-df3858e12f4d" providerId="ADAL" clId="{DA532B86-DD16-46F7-85E5-17562C77E4E2}" dt="2020-05-03T17:17:07.124" v="9363" actId="20577"/>
          <ac:spMkLst>
            <pc:docMk/>
            <pc:sldMk cId="885339944" sldId="276"/>
            <ac:spMk id="4" creationId="{91E59296-A586-4996-9F08-DD68B8FB2208}"/>
          </ac:spMkLst>
        </pc:spChg>
        <pc:spChg chg="mod">
          <ac:chgData name="OSBORNE, LEITH A. (Student)" userId="9e66b6bc-8878-4ce0-b2c2-df3858e12f4d" providerId="ADAL" clId="{DA532B86-DD16-46F7-85E5-17562C77E4E2}" dt="2020-05-03T12:33:04.218" v="6449"/>
          <ac:spMkLst>
            <pc:docMk/>
            <pc:sldMk cId="885339944" sldId="276"/>
            <ac:spMk id="9" creationId="{7E5BC61D-1A67-46EE-AB9A-F44B7787AF1C}"/>
          </ac:spMkLst>
        </pc:spChg>
        <pc:spChg chg="mod">
          <ac:chgData name="OSBORNE, LEITH A. (Student)" userId="9e66b6bc-8878-4ce0-b2c2-df3858e12f4d" providerId="ADAL" clId="{DA532B86-DD16-46F7-85E5-17562C77E4E2}" dt="2020-05-03T12:33:04.218" v="6449"/>
          <ac:spMkLst>
            <pc:docMk/>
            <pc:sldMk cId="885339944" sldId="276"/>
            <ac:spMk id="11" creationId="{7E9E3CCE-254A-486D-AA0B-773390729497}"/>
          </ac:spMkLst>
        </pc:spChg>
        <pc:spChg chg="mod">
          <ac:chgData name="OSBORNE, LEITH A. (Student)" userId="9e66b6bc-8878-4ce0-b2c2-df3858e12f4d" providerId="ADAL" clId="{DA532B86-DD16-46F7-85E5-17562C77E4E2}" dt="2020-05-03T12:33:04.218" v="6449"/>
          <ac:spMkLst>
            <pc:docMk/>
            <pc:sldMk cId="885339944" sldId="276"/>
            <ac:spMk id="12" creationId="{306BE9A4-D85B-4C9B-83CD-DAFA9AC9BE33}"/>
          </ac:spMkLst>
        </pc:spChg>
        <pc:spChg chg="add mod">
          <ac:chgData name="OSBORNE, LEITH A. (Student)" userId="9e66b6bc-8878-4ce0-b2c2-df3858e12f4d" providerId="ADAL" clId="{DA532B86-DD16-46F7-85E5-17562C77E4E2}" dt="2020-05-03T12:33:04.218" v="6449"/>
          <ac:spMkLst>
            <pc:docMk/>
            <pc:sldMk cId="885339944" sldId="276"/>
            <ac:spMk id="13" creationId="{1C03404C-01BE-4414-8571-793C1172A824}"/>
          </ac:spMkLst>
        </pc:spChg>
        <pc:grpChg chg="add mod">
          <ac:chgData name="OSBORNE, LEITH A. (Student)" userId="9e66b6bc-8878-4ce0-b2c2-df3858e12f4d" providerId="ADAL" clId="{DA532B86-DD16-46F7-85E5-17562C77E4E2}" dt="2020-05-03T12:33:04.218" v="6449"/>
          <ac:grpSpMkLst>
            <pc:docMk/>
            <pc:sldMk cId="885339944" sldId="276"/>
            <ac:grpSpMk id="8" creationId="{BFB4F3A3-454A-44B9-924F-13289C709F75}"/>
          </ac:grpSpMkLst>
        </pc:grpChg>
        <pc:grpChg chg="mod">
          <ac:chgData name="OSBORNE, LEITH A. (Student)" userId="9e66b6bc-8878-4ce0-b2c2-df3858e12f4d" providerId="ADAL" clId="{DA532B86-DD16-46F7-85E5-17562C77E4E2}" dt="2020-05-03T12:33:04.218" v="6449"/>
          <ac:grpSpMkLst>
            <pc:docMk/>
            <pc:sldMk cId="885339944" sldId="276"/>
            <ac:grpSpMk id="10" creationId="{3611E557-A22E-43EE-A966-2BB9C96A38F8}"/>
          </ac:grpSpMkLst>
        </pc:grpChg>
        <pc:graphicFrameChg chg="add mod">
          <ac:chgData name="OSBORNE, LEITH A. (Student)" userId="9e66b6bc-8878-4ce0-b2c2-df3858e12f4d" providerId="ADAL" clId="{DA532B86-DD16-46F7-85E5-17562C77E4E2}" dt="2020-05-03T12:33:04.218" v="6449"/>
          <ac:graphicFrameMkLst>
            <pc:docMk/>
            <pc:sldMk cId="885339944" sldId="276"/>
            <ac:graphicFrameMk id="7" creationId="{89A963DA-36B8-4DB8-90BF-DCF989FDC7DF}"/>
          </ac:graphicFrameMkLst>
        </pc:graphicFrameChg>
        <pc:picChg chg="add mod">
          <ac:chgData name="OSBORNE, LEITH A. (Student)" userId="9e66b6bc-8878-4ce0-b2c2-df3858e12f4d" providerId="ADAL" clId="{DA532B86-DD16-46F7-85E5-17562C77E4E2}" dt="2020-05-03T12:33:04.218" v="6449"/>
          <ac:picMkLst>
            <pc:docMk/>
            <pc:sldMk cId="885339944" sldId="276"/>
            <ac:picMk id="5" creationId="{D65BF243-FAAC-4257-BA4E-EF4C44C7D64B}"/>
          </ac:picMkLst>
        </pc:picChg>
        <pc:picChg chg="add mod">
          <ac:chgData name="OSBORNE, LEITH A. (Student)" userId="9e66b6bc-8878-4ce0-b2c2-df3858e12f4d" providerId="ADAL" clId="{DA532B86-DD16-46F7-85E5-17562C77E4E2}" dt="2020-05-03T12:33:04.218" v="6449"/>
          <ac:picMkLst>
            <pc:docMk/>
            <pc:sldMk cId="885339944" sldId="276"/>
            <ac:picMk id="6" creationId="{84D646E8-6664-453E-ACF3-C3FE96520A70}"/>
          </ac:picMkLst>
        </pc:picChg>
      </pc:sldChg>
      <pc:sldChg chg="addSp delSp modSp new del mod">
        <pc:chgData name="OSBORNE, LEITH A. (Student)" userId="9e66b6bc-8878-4ce0-b2c2-df3858e12f4d" providerId="ADAL" clId="{DA532B86-DD16-46F7-85E5-17562C77E4E2}" dt="2020-05-03T14:07:16.059" v="7280" actId="47"/>
        <pc:sldMkLst>
          <pc:docMk/>
          <pc:sldMk cId="1421381253" sldId="277"/>
        </pc:sldMkLst>
        <pc:spChg chg="del">
          <ac:chgData name="OSBORNE, LEITH A. (Student)" userId="9e66b6bc-8878-4ce0-b2c2-df3858e12f4d" providerId="ADAL" clId="{DA532B86-DD16-46F7-85E5-17562C77E4E2}" dt="2020-05-03T13:53:18.582" v="6836" actId="478"/>
          <ac:spMkLst>
            <pc:docMk/>
            <pc:sldMk cId="1421381253" sldId="277"/>
            <ac:spMk id="2" creationId="{12B350AE-7B3D-4C65-8030-187F92611B1D}"/>
          </ac:spMkLst>
        </pc:spChg>
        <pc:spChg chg="del">
          <ac:chgData name="OSBORNE, LEITH A. (Student)" userId="9e66b6bc-8878-4ce0-b2c2-df3858e12f4d" providerId="ADAL" clId="{DA532B86-DD16-46F7-85E5-17562C77E4E2}" dt="2020-05-03T13:43:46.847" v="6506"/>
          <ac:spMkLst>
            <pc:docMk/>
            <pc:sldMk cId="1421381253" sldId="277"/>
            <ac:spMk id="3" creationId="{9D587A9C-8748-4D2A-931B-A242DCFDA29C}"/>
          </ac:spMkLst>
        </pc:spChg>
        <pc:spChg chg="add del mod">
          <ac:chgData name="OSBORNE, LEITH A. (Student)" userId="9e66b6bc-8878-4ce0-b2c2-df3858e12f4d" providerId="ADAL" clId="{DA532B86-DD16-46F7-85E5-17562C77E4E2}" dt="2020-05-03T13:53:19.115" v="6837" actId="478"/>
          <ac:spMkLst>
            <pc:docMk/>
            <pc:sldMk cId="1421381253" sldId="277"/>
            <ac:spMk id="9" creationId="{F77E9CD8-D9DE-4BE0-B07F-C50A3559BD65}"/>
          </ac:spMkLst>
        </pc:spChg>
        <pc:spChg chg="add mod">
          <ac:chgData name="OSBORNE, LEITH A. (Student)" userId="9e66b6bc-8878-4ce0-b2c2-df3858e12f4d" providerId="ADAL" clId="{DA532B86-DD16-46F7-85E5-17562C77E4E2}" dt="2020-05-03T13:54:11.321" v="6881" actId="1076"/>
          <ac:spMkLst>
            <pc:docMk/>
            <pc:sldMk cId="1421381253" sldId="277"/>
            <ac:spMk id="10" creationId="{A46B5B6F-5C3D-4C16-ACD3-F027DC363CA4}"/>
          </ac:spMkLst>
        </pc:spChg>
        <pc:picChg chg="add del mod">
          <ac:chgData name="OSBORNE, LEITH A. (Student)" userId="9e66b6bc-8878-4ce0-b2c2-df3858e12f4d" providerId="ADAL" clId="{DA532B86-DD16-46F7-85E5-17562C77E4E2}" dt="2020-05-03T13:53:16.111" v="6835" actId="478"/>
          <ac:picMkLst>
            <pc:docMk/>
            <pc:sldMk cId="1421381253" sldId="277"/>
            <ac:picMk id="5" creationId="{9F797142-1036-4753-99F7-5C60BBEE76FE}"/>
          </ac:picMkLst>
        </pc:picChg>
        <pc:picChg chg="add del mod">
          <ac:chgData name="OSBORNE, LEITH A. (Student)" userId="9e66b6bc-8878-4ce0-b2c2-df3858e12f4d" providerId="ADAL" clId="{DA532B86-DD16-46F7-85E5-17562C77E4E2}" dt="2020-05-03T13:53:57.562" v="6878" actId="21"/>
          <ac:picMkLst>
            <pc:docMk/>
            <pc:sldMk cId="1421381253" sldId="277"/>
            <ac:picMk id="6" creationId="{6545BCEF-819B-4064-8183-D40F62B17FE6}"/>
          </ac:picMkLst>
        </pc:picChg>
        <pc:picChg chg="add mod modCrop">
          <ac:chgData name="OSBORNE, LEITH A. (Student)" userId="9e66b6bc-8878-4ce0-b2c2-df3858e12f4d" providerId="ADAL" clId="{DA532B86-DD16-46F7-85E5-17562C77E4E2}" dt="2020-05-03T13:54:27.047" v="6883" actId="732"/>
          <ac:picMkLst>
            <pc:docMk/>
            <pc:sldMk cId="1421381253" sldId="277"/>
            <ac:picMk id="7" creationId="{471DE262-8667-4825-AC34-77A93901AC8D}"/>
          </ac:picMkLst>
        </pc:picChg>
      </pc:sldChg>
      <pc:sldChg chg="addSp delSp modSp new mod">
        <pc:chgData name="OSBORNE, LEITH A. (Student)" userId="9e66b6bc-8878-4ce0-b2c2-df3858e12f4d" providerId="ADAL" clId="{DA532B86-DD16-46F7-85E5-17562C77E4E2}" dt="2020-05-03T19:06:10.569" v="12140" actId="1076"/>
        <pc:sldMkLst>
          <pc:docMk/>
          <pc:sldMk cId="1566345094" sldId="278"/>
        </pc:sldMkLst>
        <pc:spChg chg="del">
          <ac:chgData name="OSBORNE, LEITH A. (Student)" userId="9e66b6bc-8878-4ce0-b2c2-df3858e12f4d" providerId="ADAL" clId="{DA532B86-DD16-46F7-85E5-17562C77E4E2}" dt="2020-05-03T13:56:06.149" v="6934" actId="478"/>
          <ac:spMkLst>
            <pc:docMk/>
            <pc:sldMk cId="1566345094" sldId="278"/>
            <ac:spMk id="2" creationId="{41008493-2E1E-4675-9579-6D272C3DA2D0}"/>
          </ac:spMkLst>
        </pc:spChg>
        <pc:spChg chg="del">
          <ac:chgData name="OSBORNE, LEITH A. (Student)" userId="9e66b6bc-8878-4ce0-b2c2-df3858e12f4d" providerId="ADAL" clId="{DA532B86-DD16-46F7-85E5-17562C77E4E2}" dt="2020-05-03T13:56:07.330" v="6935" actId="478"/>
          <ac:spMkLst>
            <pc:docMk/>
            <pc:sldMk cId="1566345094" sldId="278"/>
            <ac:spMk id="3" creationId="{FB208C09-C149-430A-85B8-346417906097}"/>
          </ac:spMkLst>
        </pc:spChg>
        <pc:spChg chg="add mod">
          <ac:chgData name="OSBORNE, LEITH A. (Student)" userId="9e66b6bc-8878-4ce0-b2c2-df3858e12f4d" providerId="ADAL" clId="{DA532B86-DD16-46F7-85E5-17562C77E4E2}" dt="2020-05-03T14:01:09.913" v="7021" actId="1035"/>
          <ac:spMkLst>
            <pc:docMk/>
            <pc:sldMk cId="1566345094" sldId="278"/>
            <ac:spMk id="35" creationId="{62BB62D8-CC5E-4B60-BE7B-1AB422D74B7A}"/>
          </ac:spMkLst>
        </pc:spChg>
        <pc:spChg chg="add mod">
          <ac:chgData name="OSBORNE, LEITH A. (Student)" userId="9e66b6bc-8878-4ce0-b2c2-df3858e12f4d" providerId="ADAL" clId="{DA532B86-DD16-46F7-85E5-17562C77E4E2}" dt="2020-05-03T14:06:18.324" v="7279" actId="1076"/>
          <ac:spMkLst>
            <pc:docMk/>
            <pc:sldMk cId="1566345094" sldId="278"/>
            <ac:spMk id="43" creationId="{81ED5E57-0ECE-4669-B172-E1C581E1A8BC}"/>
          </ac:spMkLst>
        </pc:spChg>
        <pc:grpChg chg="add mod">
          <ac:chgData name="OSBORNE, LEITH A. (Student)" userId="9e66b6bc-8878-4ce0-b2c2-df3858e12f4d" providerId="ADAL" clId="{DA532B86-DD16-46F7-85E5-17562C77E4E2}" dt="2020-05-03T14:05:09.777" v="7197" actId="164"/>
          <ac:grpSpMkLst>
            <pc:docMk/>
            <pc:sldMk cId="1566345094" sldId="278"/>
            <ac:grpSpMk id="19" creationId="{3303FB49-4FF6-42FB-9B95-B951960C3D93}"/>
          </ac:grpSpMkLst>
        </pc:grpChg>
        <pc:grpChg chg="add mod">
          <ac:chgData name="OSBORNE, LEITH A. (Student)" userId="9e66b6bc-8878-4ce0-b2c2-df3858e12f4d" providerId="ADAL" clId="{DA532B86-DD16-46F7-85E5-17562C77E4E2}" dt="2020-05-03T14:05:09.777" v="7197" actId="164"/>
          <ac:grpSpMkLst>
            <pc:docMk/>
            <pc:sldMk cId="1566345094" sldId="278"/>
            <ac:grpSpMk id="20" creationId="{F5BEDE72-907E-40B9-BE68-96E7A083966D}"/>
          </ac:grpSpMkLst>
        </pc:grpChg>
        <pc:grpChg chg="add mod">
          <ac:chgData name="OSBORNE, LEITH A. (Student)" userId="9e66b6bc-8878-4ce0-b2c2-df3858e12f4d" providerId="ADAL" clId="{DA532B86-DD16-46F7-85E5-17562C77E4E2}" dt="2020-05-03T14:05:09.777" v="7197" actId="164"/>
          <ac:grpSpMkLst>
            <pc:docMk/>
            <pc:sldMk cId="1566345094" sldId="278"/>
            <ac:grpSpMk id="23" creationId="{C014DA31-E472-42FC-820B-4D0C6AFBD2F4}"/>
          </ac:grpSpMkLst>
        </pc:grpChg>
        <pc:grpChg chg="add mod">
          <ac:chgData name="OSBORNE, LEITH A. (Student)" userId="9e66b6bc-8878-4ce0-b2c2-df3858e12f4d" providerId="ADAL" clId="{DA532B86-DD16-46F7-85E5-17562C77E4E2}" dt="2020-05-03T14:05:09.777" v="7197" actId="164"/>
          <ac:grpSpMkLst>
            <pc:docMk/>
            <pc:sldMk cId="1566345094" sldId="278"/>
            <ac:grpSpMk id="26" creationId="{E0F95455-2188-4E1C-9F56-2056DB284689}"/>
          </ac:grpSpMkLst>
        </pc:grpChg>
        <pc:grpChg chg="add mod">
          <ac:chgData name="OSBORNE, LEITH A. (Student)" userId="9e66b6bc-8878-4ce0-b2c2-df3858e12f4d" providerId="ADAL" clId="{DA532B86-DD16-46F7-85E5-17562C77E4E2}" dt="2020-05-03T14:05:09.777" v="7197" actId="164"/>
          <ac:grpSpMkLst>
            <pc:docMk/>
            <pc:sldMk cId="1566345094" sldId="278"/>
            <ac:grpSpMk id="29" creationId="{0936FA58-E99E-4E2C-B5FF-48BFFBC0AD6A}"/>
          </ac:grpSpMkLst>
        </pc:grpChg>
        <pc:grpChg chg="add mod">
          <ac:chgData name="OSBORNE, LEITH A. (Student)" userId="9e66b6bc-8878-4ce0-b2c2-df3858e12f4d" providerId="ADAL" clId="{DA532B86-DD16-46F7-85E5-17562C77E4E2}" dt="2020-05-03T14:05:09.777" v="7197" actId="164"/>
          <ac:grpSpMkLst>
            <pc:docMk/>
            <pc:sldMk cId="1566345094" sldId="278"/>
            <ac:grpSpMk id="32" creationId="{832BD33F-28AA-4ACF-A32A-5F23A817DBC7}"/>
          </ac:grpSpMkLst>
        </pc:grpChg>
        <pc:grpChg chg="add mod topLvl">
          <ac:chgData name="OSBORNE, LEITH A. (Student)" userId="9e66b6bc-8878-4ce0-b2c2-df3858e12f4d" providerId="ADAL" clId="{DA532B86-DD16-46F7-85E5-17562C77E4E2}" dt="2020-05-03T19:06:02.644" v="12137" actId="478"/>
          <ac:grpSpMkLst>
            <pc:docMk/>
            <pc:sldMk cId="1566345094" sldId="278"/>
            <ac:grpSpMk id="41" creationId="{5BFF361D-FD12-4285-B433-381CD90596FD}"/>
          </ac:grpSpMkLst>
        </pc:grpChg>
        <pc:grpChg chg="add del mod">
          <ac:chgData name="OSBORNE, LEITH A. (Student)" userId="9e66b6bc-8878-4ce0-b2c2-df3858e12f4d" providerId="ADAL" clId="{DA532B86-DD16-46F7-85E5-17562C77E4E2}" dt="2020-05-03T19:06:02.644" v="12137" actId="478"/>
          <ac:grpSpMkLst>
            <pc:docMk/>
            <pc:sldMk cId="1566345094" sldId="278"/>
            <ac:grpSpMk id="42" creationId="{5345C5C8-4E0E-4EAC-9B93-DC0B5D9CC434}"/>
          </ac:grpSpMkLst>
        </pc:grpChg>
        <pc:picChg chg="add del mod">
          <ac:chgData name="OSBORNE, LEITH A. (Student)" userId="9e66b6bc-8878-4ce0-b2c2-df3858e12f4d" providerId="ADAL" clId="{DA532B86-DD16-46F7-85E5-17562C77E4E2}" dt="2020-05-03T14:05:22.565" v="7202" actId="1076"/>
          <ac:picMkLst>
            <pc:docMk/>
            <pc:sldMk cId="1566345094" sldId="278"/>
            <ac:picMk id="4" creationId="{55F36E27-89E1-4156-AD37-581414F844D5}"/>
          </ac:picMkLst>
        </pc:picChg>
        <pc:picChg chg="add del mod topLvl">
          <ac:chgData name="OSBORNE, LEITH A. (Student)" userId="9e66b6bc-8878-4ce0-b2c2-df3858e12f4d" providerId="ADAL" clId="{DA532B86-DD16-46F7-85E5-17562C77E4E2}" dt="2020-05-03T19:06:02.644" v="12137" actId="478"/>
          <ac:picMkLst>
            <pc:docMk/>
            <pc:sldMk cId="1566345094" sldId="278"/>
            <ac:picMk id="6" creationId="{39374645-1D36-4344-A467-5B6F7DB05C37}"/>
          </ac:picMkLst>
        </pc:picChg>
        <pc:picChg chg="add del mod">
          <ac:chgData name="OSBORNE, LEITH A. (Student)" userId="9e66b6bc-8878-4ce0-b2c2-df3858e12f4d" providerId="ADAL" clId="{DA532B86-DD16-46F7-85E5-17562C77E4E2}" dt="2020-05-03T14:05:07.086" v="7196" actId="21"/>
          <ac:picMkLst>
            <pc:docMk/>
            <pc:sldMk cId="1566345094" sldId="278"/>
            <ac:picMk id="7" creationId="{514244D8-AC83-4C5A-B6A8-435266D5D17B}"/>
          </ac:picMkLst>
        </pc:picChg>
        <pc:picChg chg="add mod ord">
          <ac:chgData name="OSBORNE, LEITH A. (Student)" userId="9e66b6bc-8878-4ce0-b2c2-df3858e12f4d" providerId="ADAL" clId="{DA532B86-DD16-46F7-85E5-17562C77E4E2}" dt="2020-05-03T18:01:13.925" v="11791" actId="1076"/>
          <ac:picMkLst>
            <pc:docMk/>
            <pc:sldMk cId="1566345094" sldId="278"/>
            <ac:picMk id="44" creationId="{D0F175B0-FB42-4A0A-ABA2-FA23A63F6E08}"/>
          </ac:picMkLst>
        </pc:picChg>
        <pc:picChg chg="add mod ord">
          <ac:chgData name="OSBORNE, LEITH A. (Student)" userId="9e66b6bc-8878-4ce0-b2c2-df3858e12f4d" providerId="ADAL" clId="{DA532B86-DD16-46F7-85E5-17562C77E4E2}" dt="2020-05-03T19:06:10.569" v="12140" actId="1076"/>
          <ac:picMkLst>
            <pc:docMk/>
            <pc:sldMk cId="1566345094" sldId="278"/>
            <ac:picMk id="46" creationId="{8C7AA6B2-99D6-453C-A88C-24297B7675A2}"/>
          </ac:picMkLst>
        </pc:picChg>
        <pc:cxnChg chg="add mod">
          <ac:chgData name="OSBORNE, LEITH A. (Student)" userId="9e66b6bc-8878-4ce0-b2c2-df3858e12f4d" providerId="ADAL" clId="{DA532B86-DD16-46F7-85E5-17562C77E4E2}" dt="2020-05-03T13:57:52.855" v="6956" actId="164"/>
          <ac:cxnSpMkLst>
            <pc:docMk/>
            <pc:sldMk cId="1566345094" sldId="278"/>
            <ac:cxnSpMk id="9" creationId="{621932BD-F8AC-46A7-A525-F8A202BA77C9}"/>
          </ac:cxnSpMkLst>
        </pc:cxnChg>
        <pc:cxnChg chg="add mod">
          <ac:chgData name="OSBORNE, LEITH A. (Student)" userId="9e66b6bc-8878-4ce0-b2c2-df3858e12f4d" providerId="ADAL" clId="{DA532B86-DD16-46F7-85E5-17562C77E4E2}" dt="2020-05-03T13:57:52.855" v="6956" actId="164"/>
          <ac:cxnSpMkLst>
            <pc:docMk/>
            <pc:sldMk cId="1566345094" sldId="278"/>
            <ac:cxnSpMk id="16" creationId="{9735100A-BA6B-47E6-8D7A-2805B7E44469}"/>
          </ac:cxnSpMkLst>
        </pc:cxnChg>
        <pc:cxnChg chg="mod">
          <ac:chgData name="OSBORNE, LEITH A. (Student)" userId="9e66b6bc-8878-4ce0-b2c2-df3858e12f4d" providerId="ADAL" clId="{DA532B86-DD16-46F7-85E5-17562C77E4E2}" dt="2020-05-03T13:57:55.040" v="6957"/>
          <ac:cxnSpMkLst>
            <pc:docMk/>
            <pc:sldMk cId="1566345094" sldId="278"/>
            <ac:cxnSpMk id="21" creationId="{0E46F76D-C0E6-4AAD-B2EC-ECC2888E15D2}"/>
          </ac:cxnSpMkLst>
        </pc:cxnChg>
        <pc:cxnChg chg="mod">
          <ac:chgData name="OSBORNE, LEITH A. (Student)" userId="9e66b6bc-8878-4ce0-b2c2-df3858e12f4d" providerId="ADAL" clId="{DA532B86-DD16-46F7-85E5-17562C77E4E2}" dt="2020-05-03T13:57:55.040" v="6957"/>
          <ac:cxnSpMkLst>
            <pc:docMk/>
            <pc:sldMk cId="1566345094" sldId="278"/>
            <ac:cxnSpMk id="22" creationId="{0F565D06-7DCE-4894-92A8-7B8D62D39B94}"/>
          </ac:cxnSpMkLst>
        </pc:cxnChg>
        <pc:cxnChg chg="mod">
          <ac:chgData name="OSBORNE, LEITH A. (Student)" userId="9e66b6bc-8878-4ce0-b2c2-df3858e12f4d" providerId="ADAL" clId="{DA532B86-DD16-46F7-85E5-17562C77E4E2}" dt="2020-05-03T13:58:04.971" v="6959"/>
          <ac:cxnSpMkLst>
            <pc:docMk/>
            <pc:sldMk cId="1566345094" sldId="278"/>
            <ac:cxnSpMk id="24" creationId="{3F6130C8-62FB-44A2-A4E1-00BFAF009F1D}"/>
          </ac:cxnSpMkLst>
        </pc:cxnChg>
        <pc:cxnChg chg="mod">
          <ac:chgData name="OSBORNE, LEITH A. (Student)" userId="9e66b6bc-8878-4ce0-b2c2-df3858e12f4d" providerId="ADAL" clId="{DA532B86-DD16-46F7-85E5-17562C77E4E2}" dt="2020-05-03T13:58:04.971" v="6959"/>
          <ac:cxnSpMkLst>
            <pc:docMk/>
            <pc:sldMk cId="1566345094" sldId="278"/>
            <ac:cxnSpMk id="25" creationId="{F4D74018-BA64-4EF4-B5D8-28660C22DA0A}"/>
          </ac:cxnSpMkLst>
        </pc:cxnChg>
        <pc:cxnChg chg="mod">
          <ac:chgData name="OSBORNE, LEITH A. (Student)" userId="9e66b6bc-8878-4ce0-b2c2-df3858e12f4d" providerId="ADAL" clId="{DA532B86-DD16-46F7-85E5-17562C77E4E2}" dt="2020-05-03T13:58:14.854" v="6961"/>
          <ac:cxnSpMkLst>
            <pc:docMk/>
            <pc:sldMk cId="1566345094" sldId="278"/>
            <ac:cxnSpMk id="27" creationId="{E04B8352-007D-4F8D-A210-82B5FFBA4C18}"/>
          </ac:cxnSpMkLst>
        </pc:cxnChg>
        <pc:cxnChg chg="mod">
          <ac:chgData name="OSBORNE, LEITH A. (Student)" userId="9e66b6bc-8878-4ce0-b2c2-df3858e12f4d" providerId="ADAL" clId="{DA532B86-DD16-46F7-85E5-17562C77E4E2}" dt="2020-05-03T13:58:14.854" v="6961"/>
          <ac:cxnSpMkLst>
            <pc:docMk/>
            <pc:sldMk cId="1566345094" sldId="278"/>
            <ac:cxnSpMk id="28" creationId="{41899FD0-0D70-41CE-9060-CA15FB193E71}"/>
          </ac:cxnSpMkLst>
        </pc:cxnChg>
        <pc:cxnChg chg="mod">
          <ac:chgData name="OSBORNE, LEITH A. (Student)" userId="9e66b6bc-8878-4ce0-b2c2-df3858e12f4d" providerId="ADAL" clId="{DA532B86-DD16-46F7-85E5-17562C77E4E2}" dt="2020-05-03T13:58:23.968" v="6963"/>
          <ac:cxnSpMkLst>
            <pc:docMk/>
            <pc:sldMk cId="1566345094" sldId="278"/>
            <ac:cxnSpMk id="30" creationId="{C938BA68-4F04-4334-9189-22CE601C632C}"/>
          </ac:cxnSpMkLst>
        </pc:cxnChg>
        <pc:cxnChg chg="mod">
          <ac:chgData name="OSBORNE, LEITH A. (Student)" userId="9e66b6bc-8878-4ce0-b2c2-df3858e12f4d" providerId="ADAL" clId="{DA532B86-DD16-46F7-85E5-17562C77E4E2}" dt="2020-05-03T13:58:23.968" v="6963"/>
          <ac:cxnSpMkLst>
            <pc:docMk/>
            <pc:sldMk cId="1566345094" sldId="278"/>
            <ac:cxnSpMk id="31" creationId="{A43ADEDE-FA9E-45BC-B05E-DD5B8A6577A6}"/>
          </ac:cxnSpMkLst>
        </pc:cxnChg>
        <pc:cxnChg chg="mod">
          <ac:chgData name="OSBORNE, LEITH A. (Student)" userId="9e66b6bc-8878-4ce0-b2c2-df3858e12f4d" providerId="ADAL" clId="{DA532B86-DD16-46F7-85E5-17562C77E4E2}" dt="2020-05-03T13:58:36.461" v="6965"/>
          <ac:cxnSpMkLst>
            <pc:docMk/>
            <pc:sldMk cId="1566345094" sldId="278"/>
            <ac:cxnSpMk id="33" creationId="{7CDBFF8F-7B12-400A-8443-02965B711A3B}"/>
          </ac:cxnSpMkLst>
        </pc:cxnChg>
        <pc:cxnChg chg="mod">
          <ac:chgData name="OSBORNE, LEITH A. (Student)" userId="9e66b6bc-8878-4ce0-b2c2-df3858e12f4d" providerId="ADAL" clId="{DA532B86-DD16-46F7-85E5-17562C77E4E2}" dt="2020-05-03T13:58:36.461" v="6965"/>
          <ac:cxnSpMkLst>
            <pc:docMk/>
            <pc:sldMk cId="1566345094" sldId="278"/>
            <ac:cxnSpMk id="34" creationId="{CC563B29-3FA4-41C6-81D4-C119CA5DC0FC}"/>
          </ac:cxnSpMkLst>
        </pc:cxnChg>
        <pc:cxnChg chg="add del mod">
          <ac:chgData name="OSBORNE, LEITH A. (Student)" userId="9e66b6bc-8878-4ce0-b2c2-df3858e12f4d" providerId="ADAL" clId="{DA532B86-DD16-46F7-85E5-17562C77E4E2}" dt="2020-05-03T14:05:01.655" v="7190" actId="11529"/>
          <ac:cxnSpMkLst>
            <pc:docMk/>
            <pc:sldMk cId="1566345094" sldId="278"/>
            <ac:cxnSpMk id="37" creationId="{831A2012-8DD8-4521-B781-8F31719BCE5D}"/>
          </ac:cxnSpMkLst>
        </pc:cxnChg>
      </pc:sldChg>
      <pc:sldChg chg="addSp delSp modSp new mod modNotesTx">
        <pc:chgData name="OSBORNE, LEITH A. (Student)" userId="9e66b6bc-8878-4ce0-b2c2-df3858e12f4d" providerId="ADAL" clId="{DA532B86-DD16-46F7-85E5-17562C77E4E2}" dt="2020-05-04T10:41:05.179" v="13562" actId="1076"/>
        <pc:sldMkLst>
          <pc:docMk/>
          <pc:sldMk cId="776732997" sldId="279"/>
        </pc:sldMkLst>
        <pc:spChg chg="del">
          <ac:chgData name="OSBORNE, LEITH A. (Student)" userId="9e66b6bc-8878-4ce0-b2c2-df3858e12f4d" providerId="ADAL" clId="{DA532B86-DD16-46F7-85E5-17562C77E4E2}" dt="2020-05-03T14:48:06.523" v="7342" actId="478"/>
          <ac:spMkLst>
            <pc:docMk/>
            <pc:sldMk cId="776732997" sldId="279"/>
            <ac:spMk id="2" creationId="{CF3BEFAF-F1D4-4586-9FE0-47BDA44541D7}"/>
          </ac:spMkLst>
        </pc:spChg>
        <pc:spChg chg="add mod">
          <ac:chgData name="OSBORNE, LEITH A. (Student)" userId="9e66b6bc-8878-4ce0-b2c2-df3858e12f4d" providerId="ADAL" clId="{DA532B86-DD16-46F7-85E5-17562C77E4E2}" dt="2020-05-04T09:44:06.945" v="12871" actId="1036"/>
          <ac:spMkLst>
            <pc:docMk/>
            <pc:sldMk cId="776732997" sldId="279"/>
            <ac:spMk id="2" creationId="{DFF4B9BC-DB83-442C-A1FF-F275A42B4DFC}"/>
          </ac:spMkLst>
        </pc:spChg>
        <pc:spChg chg="del">
          <ac:chgData name="OSBORNE, LEITH A. (Student)" userId="9e66b6bc-8878-4ce0-b2c2-df3858e12f4d" providerId="ADAL" clId="{DA532B86-DD16-46F7-85E5-17562C77E4E2}" dt="2020-05-03T14:48:04.637" v="7341" actId="478"/>
          <ac:spMkLst>
            <pc:docMk/>
            <pc:sldMk cId="776732997" sldId="279"/>
            <ac:spMk id="3" creationId="{4F170BFE-0BA6-4EF0-A290-4D2D08EFC9BD}"/>
          </ac:spMkLst>
        </pc:spChg>
        <pc:spChg chg="add mod">
          <ac:chgData name="OSBORNE, LEITH A. (Student)" userId="9e66b6bc-8878-4ce0-b2c2-df3858e12f4d" providerId="ADAL" clId="{DA532B86-DD16-46F7-85E5-17562C77E4E2}" dt="2020-05-04T09:45:37.837" v="13052"/>
          <ac:spMkLst>
            <pc:docMk/>
            <pc:sldMk cId="776732997" sldId="279"/>
            <ac:spMk id="3" creationId="{B4CFD0CD-DCCF-4822-BC86-C13CA1A60444}"/>
          </ac:spMkLst>
        </pc:spChg>
        <pc:spChg chg="add mod">
          <ac:chgData name="OSBORNE, LEITH A. (Student)" userId="9e66b6bc-8878-4ce0-b2c2-df3858e12f4d" providerId="ADAL" clId="{DA532B86-DD16-46F7-85E5-17562C77E4E2}" dt="2020-05-04T09:46:03.806" v="13060" actId="1076"/>
          <ac:spMkLst>
            <pc:docMk/>
            <pc:sldMk cId="776732997" sldId="279"/>
            <ac:spMk id="4" creationId="{C9AA0114-8C5D-4BDC-8DF4-8733D2D89FF7}"/>
          </ac:spMkLst>
        </pc:spChg>
        <pc:spChg chg="add del mod">
          <ac:chgData name="OSBORNE, LEITH A. (Student)" userId="9e66b6bc-8878-4ce0-b2c2-df3858e12f4d" providerId="ADAL" clId="{DA532B86-DD16-46F7-85E5-17562C77E4E2}" dt="2020-05-04T09:46:22.683" v="13069"/>
          <ac:spMkLst>
            <pc:docMk/>
            <pc:sldMk cId="776732997" sldId="279"/>
            <ac:spMk id="9" creationId="{D0B8BEE6-0CEC-4EE2-AD3C-51D7787E615A}"/>
          </ac:spMkLst>
        </pc:spChg>
        <pc:spChg chg="add mod">
          <ac:chgData name="OSBORNE, LEITH A. (Student)" userId="9e66b6bc-8878-4ce0-b2c2-df3858e12f4d" providerId="ADAL" clId="{DA532B86-DD16-46F7-85E5-17562C77E4E2}" dt="2020-05-04T10:40:10.715" v="13542" actId="1076"/>
          <ac:spMkLst>
            <pc:docMk/>
            <pc:sldMk cId="776732997" sldId="279"/>
            <ac:spMk id="12" creationId="{72BDB559-6037-422A-9DA4-DDD64F2F3051}"/>
          </ac:spMkLst>
        </pc:spChg>
        <pc:spChg chg="add mod">
          <ac:chgData name="OSBORNE, LEITH A. (Student)" userId="9e66b6bc-8878-4ce0-b2c2-df3858e12f4d" providerId="ADAL" clId="{DA532B86-DD16-46F7-85E5-17562C77E4E2}" dt="2020-05-04T10:40:31.454" v="13548" actId="1076"/>
          <ac:spMkLst>
            <pc:docMk/>
            <pc:sldMk cId="776732997" sldId="279"/>
            <ac:spMk id="13" creationId="{B15900C5-87BD-4620-B115-5C64A671241D}"/>
          </ac:spMkLst>
        </pc:spChg>
        <pc:spChg chg="add mod">
          <ac:chgData name="OSBORNE, LEITH A. (Student)" userId="9e66b6bc-8878-4ce0-b2c2-df3858e12f4d" providerId="ADAL" clId="{DA532B86-DD16-46F7-85E5-17562C77E4E2}" dt="2020-05-04T09:39:14.588" v="12855" actId="1076"/>
          <ac:spMkLst>
            <pc:docMk/>
            <pc:sldMk cId="776732997" sldId="279"/>
            <ac:spMk id="29" creationId="{4AC42EF7-AAD2-4CFC-AB89-473232F4F062}"/>
          </ac:spMkLst>
        </pc:spChg>
        <pc:spChg chg="add del mod">
          <ac:chgData name="OSBORNE, LEITH A. (Student)" userId="9e66b6bc-8878-4ce0-b2c2-df3858e12f4d" providerId="ADAL" clId="{DA532B86-DD16-46F7-85E5-17562C77E4E2}" dt="2020-05-04T10:40:05.191" v="13540" actId="478"/>
          <ac:spMkLst>
            <pc:docMk/>
            <pc:sldMk cId="776732997" sldId="279"/>
            <ac:spMk id="32" creationId="{1D7F2F3B-9509-4DFB-AB15-FDDAD99959B1}"/>
          </ac:spMkLst>
        </pc:spChg>
        <pc:spChg chg="add mod">
          <ac:chgData name="OSBORNE, LEITH A. (Student)" userId="9e66b6bc-8878-4ce0-b2c2-df3858e12f4d" providerId="ADAL" clId="{DA532B86-DD16-46F7-85E5-17562C77E4E2}" dt="2020-05-04T09:44:14.862" v="12873" actId="1076"/>
          <ac:spMkLst>
            <pc:docMk/>
            <pc:sldMk cId="776732997" sldId="279"/>
            <ac:spMk id="34" creationId="{41CCC713-495F-45A9-8760-3C951EF249F5}"/>
          </ac:spMkLst>
        </pc:spChg>
        <pc:spChg chg="add del mod">
          <ac:chgData name="OSBORNE, LEITH A. (Student)" userId="9e66b6bc-8878-4ce0-b2c2-df3858e12f4d" providerId="ADAL" clId="{DA532B86-DD16-46F7-85E5-17562C77E4E2}" dt="2020-05-04T09:44:17.624" v="12875"/>
          <ac:spMkLst>
            <pc:docMk/>
            <pc:sldMk cId="776732997" sldId="279"/>
            <ac:spMk id="35" creationId="{4360F44C-3087-485B-AFA8-BDD57D4B6921}"/>
          </ac:spMkLst>
        </pc:spChg>
        <pc:spChg chg="add del mod">
          <ac:chgData name="OSBORNE, LEITH A. (Student)" userId="9e66b6bc-8878-4ce0-b2c2-df3858e12f4d" providerId="ADAL" clId="{DA532B86-DD16-46F7-85E5-17562C77E4E2}" dt="2020-05-04T09:44:31.826" v="12878"/>
          <ac:spMkLst>
            <pc:docMk/>
            <pc:sldMk cId="776732997" sldId="279"/>
            <ac:spMk id="36" creationId="{D1571AA0-A41B-4023-AD39-4952B0639A53}"/>
          </ac:spMkLst>
        </pc:spChg>
        <pc:spChg chg="add mod">
          <ac:chgData name="OSBORNE, LEITH A. (Student)" userId="9e66b6bc-8878-4ce0-b2c2-df3858e12f4d" providerId="ADAL" clId="{DA532B86-DD16-46F7-85E5-17562C77E4E2}" dt="2020-05-03T19:14:07.490" v="12142" actId="1076"/>
          <ac:spMkLst>
            <pc:docMk/>
            <pc:sldMk cId="776732997" sldId="279"/>
            <ac:spMk id="38" creationId="{1D411E31-C653-4991-816F-478A05F87D98}"/>
          </ac:spMkLst>
        </pc:spChg>
        <pc:spChg chg="add mod">
          <ac:chgData name="OSBORNE, LEITH A. (Student)" userId="9e66b6bc-8878-4ce0-b2c2-df3858e12f4d" providerId="ADAL" clId="{DA532B86-DD16-46F7-85E5-17562C77E4E2}" dt="2020-05-03T22:22:23.844" v="12323" actId="1035"/>
          <ac:spMkLst>
            <pc:docMk/>
            <pc:sldMk cId="776732997" sldId="279"/>
            <ac:spMk id="39" creationId="{63F6FF57-C234-474F-A531-186F427C1D6F}"/>
          </ac:spMkLst>
        </pc:spChg>
        <pc:spChg chg="add mod">
          <ac:chgData name="OSBORNE, LEITH A. (Student)" userId="9e66b6bc-8878-4ce0-b2c2-df3858e12f4d" providerId="ADAL" clId="{DA532B86-DD16-46F7-85E5-17562C77E4E2}" dt="2020-05-04T09:44:41.887" v="12943" actId="1036"/>
          <ac:spMkLst>
            <pc:docMk/>
            <pc:sldMk cId="776732997" sldId="279"/>
            <ac:spMk id="40" creationId="{C46461B2-0201-4A8C-AD18-4310FF54883F}"/>
          </ac:spMkLst>
        </pc:spChg>
        <pc:spChg chg="add mod">
          <ac:chgData name="OSBORNE, LEITH A. (Student)" userId="9e66b6bc-8878-4ce0-b2c2-df3858e12f4d" providerId="ADAL" clId="{DA532B86-DD16-46F7-85E5-17562C77E4E2}" dt="2020-05-04T09:44:54.789" v="13045" actId="1036"/>
          <ac:spMkLst>
            <pc:docMk/>
            <pc:sldMk cId="776732997" sldId="279"/>
            <ac:spMk id="41" creationId="{56D0DE89-F2F1-4C68-934C-CE73C12792FF}"/>
          </ac:spMkLst>
        </pc:spChg>
        <pc:spChg chg="add mod">
          <ac:chgData name="OSBORNE, LEITH A. (Student)" userId="9e66b6bc-8878-4ce0-b2c2-df3858e12f4d" providerId="ADAL" clId="{DA532B86-DD16-46F7-85E5-17562C77E4E2}" dt="2020-05-03T22:22:23.844" v="12323" actId="1035"/>
          <ac:spMkLst>
            <pc:docMk/>
            <pc:sldMk cId="776732997" sldId="279"/>
            <ac:spMk id="43" creationId="{C489AF40-670A-4C16-A0E7-E2FEA06305D0}"/>
          </ac:spMkLst>
        </pc:spChg>
        <pc:spChg chg="add mod">
          <ac:chgData name="OSBORNE, LEITH A. (Student)" userId="9e66b6bc-8878-4ce0-b2c2-df3858e12f4d" providerId="ADAL" clId="{DA532B86-DD16-46F7-85E5-17562C77E4E2}" dt="2020-05-04T10:40:14.967" v="13543"/>
          <ac:spMkLst>
            <pc:docMk/>
            <pc:sldMk cId="776732997" sldId="279"/>
            <ac:spMk id="44" creationId="{D64B1425-755C-4376-A459-690C8A839742}"/>
          </ac:spMkLst>
        </pc:spChg>
        <pc:spChg chg="add mod">
          <ac:chgData name="OSBORNE, LEITH A. (Student)" userId="9e66b6bc-8878-4ce0-b2c2-df3858e12f4d" providerId="ADAL" clId="{DA532B86-DD16-46F7-85E5-17562C77E4E2}" dt="2020-05-03T22:22:11.298" v="12313" actId="20577"/>
          <ac:spMkLst>
            <pc:docMk/>
            <pc:sldMk cId="776732997" sldId="279"/>
            <ac:spMk id="45" creationId="{5847449D-3B8E-4E0E-99E1-3019794E22B6}"/>
          </ac:spMkLst>
        </pc:spChg>
        <pc:spChg chg="add mod">
          <ac:chgData name="OSBORNE, LEITH A. (Student)" userId="9e66b6bc-8878-4ce0-b2c2-df3858e12f4d" providerId="ADAL" clId="{DA532B86-DD16-46F7-85E5-17562C77E4E2}" dt="2020-05-04T09:46:19.474" v="13067" actId="20577"/>
          <ac:spMkLst>
            <pc:docMk/>
            <pc:sldMk cId="776732997" sldId="279"/>
            <ac:spMk id="46" creationId="{739D161A-24F1-4051-AB4B-80E830360BA9}"/>
          </ac:spMkLst>
        </pc:spChg>
        <pc:spChg chg="add mod">
          <ac:chgData name="OSBORNE, LEITH A. (Student)" userId="9e66b6bc-8878-4ce0-b2c2-df3858e12f4d" providerId="ADAL" clId="{DA532B86-DD16-46F7-85E5-17562C77E4E2}" dt="2020-05-04T09:46:30.911" v="13071" actId="1076"/>
          <ac:spMkLst>
            <pc:docMk/>
            <pc:sldMk cId="776732997" sldId="279"/>
            <ac:spMk id="47" creationId="{D2495390-88E7-4A3A-B5D7-ED1656ACC799}"/>
          </ac:spMkLst>
        </pc:spChg>
        <pc:spChg chg="add mod">
          <ac:chgData name="OSBORNE, LEITH A. (Student)" userId="9e66b6bc-8878-4ce0-b2c2-df3858e12f4d" providerId="ADAL" clId="{DA532B86-DD16-46F7-85E5-17562C77E4E2}" dt="2020-05-04T10:40:40.150" v="13552" actId="1076"/>
          <ac:spMkLst>
            <pc:docMk/>
            <pc:sldMk cId="776732997" sldId="279"/>
            <ac:spMk id="48" creationId="{B167D7D8-E667-45D1-9D43-54CFA0E38FFD}"/>
          </ac:spMkLst>
        </pc:spChg>
        <pc:spChg chg="add mod">
          <ac:chgData name="OSBORNE, LEITH A. (Student)" userId="9e66b6bc-8878-4ce0-b2c2-df3858e12f4d" providerId="ADAL" clId="{DA532B86-DD16-46F7-85E5-17562C77E4E2}" dt="2020-05-04T10:40:54.748" v="13560" actId="20577"/>
          <ac:spMkLst>
            <pc:docMk/>
            <pc:sldMk cId="776732997" sldId="279"/>
            <ac:spMk id="49" creationId="{639616E3-2BC7-44F4-B8B0-C153F503E5EF}"/>
          </ac:spMkLst>
        </pc:spChg>
        <pc:spChg chg="add mod">
          <ac:chgData name="OSBORNE, LEITH A. (Student)" userId="9e66b6bc-8878-4ce0-b2c2-df3858e12f4d" providerId="ADAL" clId="{DA532B86-DD16-46F7-85E5-17562C77E4E2}" dt="2020-05-04T10:40:52.033" v="13559" actId="20577"/>
          <ac:spMkLst>
            <pc:docMk/>
            <pc:sldMk cId="776732997" sldId="279"/>
            <ac:spMk id="50" creationId="{F4D6C7D5-23EE-4F92-8F1F-E43B7040AF9F}"/>
          </ac:spMkLst>
        </pc:spChg>
        <pc:spChg chg="add mod">
          <ac:chgData name="OSBORNE, LEITH A. (Student)" userId="9e66b6bc-8878-4ce0-b2c2-df3858e12f4d" providerId="ADAL" clId="{DA532B86-DD16-46F7-85E5-17562C77E4E2}" dt="2020-05-04T10:41:05.179" v="13562" actId="1076"/>
          <ac:spMkLst>
            <pc:docMk/>
            <pc:sldMk cId="776732997" sldId="279"/>
            <ac:spMk id="51" creationId="{F1665D46-6E1E-4118-A65B-76F0C1517AE4}"/>
          </ac:spMkLst>
        </pc:spChg>
        <pc:grpChg chg="add mod">
          <ac:chgData name="OSBORNE, LEITH A. (Student)" userId="9e66b6bc-8878-4ce0-b2c2-df3858e12f4d" providerId="ADAL" clId="{DA532B86-DD16-46F7-85E5-17562C77E4E2}" dt="2020-05-03T22:22:23.844" v="12323" actId="1035"/>
          <ac:grpSpMkLst>
            <pc:docMk/>
            <pc:sldMk cId="776732997" sldId="279"/>
            <ac:grpSpMk id="25" creationId="{4DF99C8F-7FD0-4FE5-B35F-C9FDCB3E02A7}"/>
          </ac:grpSpMkLst>
        </pc:grpChg>
        <pc:grpChg chg="add mod">
          <ac:chgData name="OSBORNE, LEITH A. (Student)" userId="9e66b6bc-8878-4ce0-b2c2-df3858e12f4d" providerId="ADAL" clId="{DA532B86-DD16-46F7-85E5-17562C77E4E2}" dt="2020-05-03T22:22:40.248" v="12328" actId="1076"/>
          <ac:grpSpMkLst>
            <pc:docMk/>
            <pc:sldMk cId="776732997" sldId="279"/>
            <ac:grpSpMk id="30" creationId="{F6AE73D0-A170-4270-8A4D-55061AB60A4E}"/>
          </ac:grpSpMkLst>
        </pc:grpChg>
        <pc:grpChg chg="add mod">
          <ac:chgData name="OSBORNE, LEITH A. (Student)" userId="9e66b6bc-8878-4ce0-b2c2-df3858e12f4d" providerId="ADAL" clId="{DA532B86-DD16-46F7-85E5-17562C77E4E2}" dt="2020-05-04T09:46:06.662" v="13063" actId="1076"/>
          <ac:grpSpMkLst>
            <pc:docMk/>
            <pc:sldMk cId="776732997" sldId="279"/>
            <ac:grpSpMk id="37" creationId="{F591A6DF-9087-418E-9BB0-326FC51DE91F}"/>
          </ac:grpSpMkLst>
        </pc:grpChg>
        <pc:grpChg chg="add mod">
          <ac:chgData name="OSBORNE, LEITH A. (Student)" userId="9e66b6bc-8878-4ce0-b2c2-df3858e12f4d" providerId="ADAL" clId="{DA532B86-DD16-46F7-85E5-17562C77E4E2}" dt="2020-05-04T10:40:47.170" v="13557" actId="1076"/>
          <ac:grpSpMkLst>
            <pc:docMk/>
            <pc:sldMk cId="776732997" sldId="279"/>
            <ac:grpSpMk id="42" creationId="{75585762-9118-48D0-839B-7824EA0B9F84}"/>
          </ac:grpSpMkLst>
        </pc:grpChg>
        <pc:picChg chg="add del">
          <ac:chgData name="OSBORNE, LEITH A. (Student)" userId="9e66b6bc-8878-4ce0-b2c2-df3858e12f4d" providerId="ADAL" clId="{DA532B86-DD16-46F7-85E5-17562C77E4E2}" dt="2020-05-03T14:42:51.341" v="7285" actId="21"/>
          <ac:picMkLst>
            <pc:docMk/>
            <pc:sldMk cId="776732997" sldId="279"/>
            <ac:picMk id="4" creationId="{5BEC700C-0D54-4135-8C97-12EE066CCD00}"/>
          </ac:picMkLst>
        </pc:picChg>
        <pc:picChg chg="add mod">
          <ac:chgData name="OSBORNE, LEITH A. (Student)" userId="9e66b6bc-8878-4ce0-b2c2-df3858e12f4d" providerId="ADAL" clId="{DA532B86-DD16-46F7-85E5-17562C77E4E2}" dt="2020-05-03T22:22:26.037" v="12325" actId="1036"/>
          <ac:picMkLst>
            <pc:docMk/>
            <pc:sldMk cId="776732997" sldId="279"/>
            <ac:picMk id="5" creationId="{B3F3A921-3E4B-4F5B-8334-F730BAD0A997}"/>
          </ac:picMkLst>
        </pc:picChg>
        <pc:picChg chg="add mod">
          <ac:chgData name="OSBORNE, LEITH A. (Student)" userId="9e66b6bc-8878-4ce0-b2c2-df3858e12f4d" providerId="ADAL" clId="{DA532B86-DD16-46F7-85E5-17562C77E4E2}" dt="2020-05-03T22:22:17.650" v="12315" actId="1076"/>
          <ac:picMkLst>
            <pc:docMk/>
            <pc:sldMk cId="776732997" sldId="279"/>
            <ac:picMk id="6" creationId="{43F01136-CE16-4058-920A-7DF0718E0225}"/>
          </ac:picMkLst>
        </pc:picChg>
        <pc:picChg chg="add mod">
          <ac:chgData name="OSBORNE, LEITH A. (Student)" userId="9e66b6bc-8878-4ce0-b2c2-df3858e12f4d" providerId="ADAL" clId="{DA532B86-DD16-46F7-85E5-17562C77E4E2}" dt="2020-05-03T14:54:49.903" v="7459" actId="164"/>
          <ac:picMkLst>
            <pc:docMk/>
            <pc:sldMk cId="776732997" sldId="279"/>
            <ac:picMk id="7" creationId="{D8271314-8630-491B-8B86-A9D5B0836D2D}"/>
          </ac:picMkLst>
        </pc:picChg>
        <pc:picChg chg="add mod">
          <ac:chgData name="OSBORNE, LEITH A. (Student)" userId="9e66b6bc-8878-4ce0-b2c2-df3858e12f4d" providerId="ADAL" clId="{DA532B86-DD16-46F7-85E5-17562C77E4E2}" dt="2020-05-03T14:57:04.910" v="7564" actId="164"/>
          <ac:picMkLst>
            <pc:docMk/>
            <pc:sldMk cId="776732997" sldId="279"/>
            <ac:picMk id="8" creationId="{677E3D15-0BD9-42A0-880E-3F4F348AAB67}"/>
          </ac:picMkLst>
        </pc:picChg>
        <pc:picChg chg="add mod">
          <ac:chgData name="OSBORNE, LEITH A. (Student)" userId="9e66b6bc-8878-4ce0-b2c2-df3858e12f4d" providerId="ADAL" clId="{DA532B86-DD16-46F7-85E5-17562C77E4E2}" dt="2020-05-03T14:54:11.747" v="7415"/>
          <ac:picMkLst>
            <pc:docMk/>
            <pc:sldMk cId="776732997" sldId="279"/>
            <ac:picMk id="17" creationId="{8109B642-D962-4BCE-B96A-7E668334B5D2}"/>
          </ac:picMkLst>
        </pc:picChg>
        <pc:picChg chg="add mod">
          <ac:chgData name="OSBORNE, LEITH A. (Student)" userId="9e66b6bc-8878-4ce0-b2c2-df3858e12f4d" providerId="ADAL" clId="{DA532B86-DD16-46F7-85E5-17562C77E4E2}" dt="2020-05-03T14:55:23.378" v="7473" actId="164"/>
          <ac:picMkLst>
            <pc:docMk/>
            <pc:sldMk cId="776732997" sldId="279"/>
            <ac:picMk id="20" creationId="{2AB490EF-B579-4713-8246-0F79D23EBF8C}"/>
          </ac:picMkLst>
        </pc:picChg>
        <pc:picChg chg="add del mod">
          <ac:chgData name="OSBORNE, LEITH A. (Student)" userId="9e66b6bc-8878-4ce0-b2c2-df3858e12f4d" providerId="ADAL" clId="{DA532B86-DD16-46F7-85E5-17562C77E4E2}" dt="2020-05-03T14:53:19.726" v="7399" actId="21"/>
          <ac:picMkLst>
            <pc:docMk/>
            <pc:sldMk cId="776732997" sldId="279"/>
            <ac:picMk id="21" creationId="{30F023DC-0F87-4295-B9B4-99C83D14C159}"/>
          </ac:picMkLst>
        </pc:picChg>
        <pc:picChg chg="add mod">
          <ac:chgData name="OSBORNE, LEITH A. (Student)" userId="9e66b6bc-8878-4ce0-b2c2-df3858e12f4d" providerId="ADAL" clId="{DA532B86-DD16-46F7-85E5-17562C77E4E2}" dt="2020-05-03T22:22:23.844" v="12323" actId="1035"/>
          <ac:picMkLst>
            <pc:docMk/>
            <pc:sldMk cId="776732997" sldId="279"/>
            <ac:picMk id="24" creationId="{619CD2EE-D2AE-4DB3-A293-E8A222CA2B7F}"/>
          </ac:picMkLst>
        </pc:picChg>
        <pc:cxnChg chg="add mod">
          <ac:chgData name="OSBORNE, LEITH A. (Student)" userId="9e66b6bc-8878-4ce0-b2c2-df3858e12f4d" providerId="ADAL" clId="{DA532B86-DD16-46F7-85E5-17562C77E4E2}" dt="2020-05-03T14:57:04.910" v="7564" actId="164"/>
          <ac:cxnSpMkLst>
            <pc:docMk/>
            <pc:sldMk cId="776732997" sldId="279"/>
            <ac:cxnSpMk id="10" creationId="{1E6438BF-2EFA-433D-80E6-51A80F7CC07A}"/>
          </ac:cxnSpMkLst>
        </pc:cxnChg>
        <pc:cxnChg chg="add mod">
          <ac:chgData name="OSBORNE, LEITH A. (Student)" userId="9e66b6bc-8878-4ce0-b2c2-df3858e12f4d" providerId="ADAL" clId="{DA532B86-DD16-46F7-85E5-17562C77E4E2}" dt="2020-05-03T14:57:04.910" v="7564" actId="164"/>
          <ac:cxnSpMkLst>
            <pc:docMk/>
            <pc:sldMk cId="776732997" sldId="279"/>
            <ac:cxnSpMk id="11" creationId="{40BB23A0-A630-48B4-A37A-12693B11C1FB}"/>
          </ac:cxnSpMkLst>
        </pc:cxnChg>
        <pc:cxnChg chg="add mod">
          <ac:chgData name="OSBORNE, LEITH A. (Student)" userId="9e66b6bc-8878-4ce0-b2c2-df3858e12f4d" providerId="ADAL" clId="{DA532B86-DD16-46F7-85E5-17562C77E4E2}" dt="2020-05-03T14:54:49.903" v="7459" actId="164"/>
          <ac:cxnSpMkLst>
            <pc:docMk/>
            <pc:sldMk cId="776732997" sldId="279"/>
            <ac:cxnSpMk id="14" creationId="{8BE81DFB-BCC4-4934-8C75-6254F1CEDEC6}"/>
          </ac:cxnSpMkLst>
        </pc:cxnChg>
        <pc:cxnChg chg="add mod">
          <ac:chgData name="OSBORNE, LEITH A. (Student)" userId="9e66b6bc-8878-4ce0-b2c2-df3858e12f4d" providerId="ADAL" clId="{DA532B86-DD16-46F7-85E5-17562C77E4E2}" dt="2020-05-03T14:54:49.903" v="7459" actId="164"/>
          <ac:cxnSpMkLst>
            <pc:docMk/>
            <pc:sldMk cId="776732997" sldId="279"/>
            <ac:cxnSpMk id="15" creationId="{A0ADA713-B79B-4653-994D-7574B959D1C4}"/>
          </ac:cxnSpMkLst>
        </pc:cxnChg>
        <pc:cxnChg chg="add mod">
          <ac:chgData name="OSBORNE, LEITH A. (Student)" userId="9e66b6bc-8878-4ce0-b2c2-df3858e12f4d" providerId="ADAL" clId="{DA532B86-DD16-46F7-85E5-17562C77E4E2}" dt="2020-05-03T14:54:11.747" v="7415"/>
          <ac:cxnSpMkLst>
            <pc:docMk/>
            <pc:sldMk cId="776732997" sldId="279"/>
            <ac:cxnSpMk id="18" creationId="{BC603CA6-AA00-4466-85B2-5E424E80909F}"/>
          </ac:cxnSpMkLst>
        </pc:cxnChg>
        <pc:cxnChg chg="add mod">
          <ac:chgData name="OSBORNE, LEITH A. (Student)" userId="9e66b6bc-8878-4ce0-b2c2-df3858e12f4d" providerId="ADAL" clId="{DA532B86-DD16-46F7-85E5-17562C77E4E2}" dt="2020-05-03T14:54:11.747" v="7415"/>
          <ac:cxnSpMkLst>
            <pc:docMk/>
            <pc:sldMk cId="776732997" sldId="279"/>
            <ac:cxnSpMk id="19" creationId="{57203963-C627-4504-8EF5-29E44C0492AF}"/>
          </ac:cxnSpMkLst>
        </pc:cxnChg>
        <pc:cxnChg chg="add del mod">
          <ac:chgData name="OSBORNE, LEITH A. (Student)" userId="9e66b6bc-8878-4ce0-b2c2-df3858e12f4d" providerId="ADAL" clId="{DA532B86-DD16-46F7-85E5-17562C77E4E2}" dt="2020-05-03T14:53:19.726" v="7399" actId="21"/>
          <ac:cxnSpMkLst>
            <pc:docMk/>
            <pc:sldMk cId="776732997" sldId="279"/>
            <ac:cxnSpMk id="22" creationId="{31989848-1389-4796-B0DF-58FDC27D906F}"/>
          </ac:cxnSpMkLst>
        </pc:cxnChg>
        <pc:cxnChg chg="add del mod">
          <ac:chgData name="OSBORNE, LEITH A. (Student)" userId="9e66b6bc-8878-4ce0-b2c2-df3858e12f4d" providerId="ADAL" clId="{DA532B86-DD16-46F7-85E5-17562C77E4E2}" dt="2020-05-03T14:53:19.726" v="7399" actId="21"/>
          <ac:cxnSpMkLst>
            <pc:docMk/>
            <pc:sldMk cId="776732997" sldId="279"/>
            <ac:cxnSpMk id="23" creationId="{E91FE091-6FA1-4DB8-8B44-FA8F53A007B3}"/>
          </ac:cxnSpMkLst>
        </pc:cxnChg>
        <pc:cxnChg chg="add mod">
          <ac:chgData name="OSBORNE, LEITH A. (Student)" userId="9e66b6bc-8878-4ce0-b2c2-df3858e12f4d" providerId="ADAL" clId="{DA532B86-DD16-46F7-85E5-17562C77E4E2}" dt="2020-05-04T09:39:17.538" v="12858" actId="1036"/>
          <ac:cxnSpMkLst>
            <pc:docMk/>
            <pc:sldMk cId="776732997" sldId="279"/>
            <ac:cxnSpMk id="26" creationId="{6C2BFC48-C37C-4DE9-A95F-6331C8D4650A}"/>
          </ac:cxnSpMkLst>
        </pc:cxnChg>
        <pc:cxnChg chg="add mod">
          <ac:chgData name="OSBORNE, LEITH A. (Student)" userId="9e66b6bc-8878-4ce0-b2c2-df3858e12f4d" providerId="ADAL" clId="{DA532B86-DD16-46F7-85E5-17562C77E4E2}" dt="2020-05-03T14:54:11.747" v="7415"/>
          <ac:cxnSpMkLst>
            <pc:docMk/>
            <pc:sldMk cId="776732997" sldId="279"/>
            <ac:cxnSpMk id="27" creationId="{D657FCA5-EE95-4FB4-AE6A-2F50E3FD430D}"/>
          </ac:cxnSpMkLst>
        </pc:cxnChg>
        <pc:cxnChg chg="add mod">
          <ac:chgData name="OSBORNE, LEITH A. (Student)" userId="9e66b6bc-8878-4ce0-b2c2-df3858e12f4d" providerId="ADAL" clId="{DA532B86-DD16-46F7-85E5-17562C77E4E2}" dt="2020-05-03T22:22:23.844" v="12323" actId="1035"/>
          <ac:cxnSpMkLst>
            <pc:docMk/>
            <pc:sldMk cId="776732997" sldId="279"/>
            <ac:cxnSpMk id="28" creationId="{9F34953B-8F05-46A1-8D88-453D734A288A}"/>
          </ac:cxnSpMkLst>
        </pc:cxnChg>
        <pc:cxnChg chg="add mod">
          <ac:chgData name="OSBORNE, LEITH A. (Student)" userId="9e66b6bc-8878-4ce0-b2c2-df3858e12f4d" providerId="ADAL" clId="{DA532B86-DD16-46F7-85E5-17562C77E4E2}" dt="2020-05-03T14:55:23.378" v="7473" actId="164"/>
          <ac:cxnSpMkLst>
            <pc:docMk/>
            <pc:sldMk cId="776732997" sldId="279"/>
            <ac:cxnSpMk id="31" creationId="{0352624D-39C1-4996-9747-185304949791}"/>
          </ac:cxnSpMkLst>
        </pc:cxnChg>
        <pc:cxnChg chg="add mod">
          <ac:chgData name="OSBORNE, LEITH A. (Student)" userId="9e66b6bc-8878-4ce0-b2c2-df3858e12f4d" providerId="ADAL" clId="{DA532B86-DD16-46F7-85E5-17562C77E4E2}" dt="2020-05-03T22:20:29.855" v="12273" actId="208"/>
          <ac:cxnSpMkLst>
            <pc:docMk/>
            <pc:sldMk cId="776732997" sldId="279"/>
            <ac:cxnSpMk id="33" creationId="{3FA50DE9-9DF6-4507-8EA0-30F437893643}"/>
          </ac:cxnSpMkLst>
        </pc:cxnChg>
        <pc:cxnChg chg="add del mod">
          <ac:chgData name="OSBORNE, LEITH A. (Student)" userId="9e66b6bc-8878-4ce0-b2c2-df3858e12f4d" providerId="ADAL" clId="{DA532B86-DD16-46F7-85E5-17562C77E4E2}" dt="2020-05-03T14:55:09.691" v="7472" actId="21"/>
          <ac:cxnSpMkLst>
            <pc:docMk/>
            <pc:sldMk cId="776732997" sldId="279"/>
            <ac:cxnSpMk id="34" creationId="{D9CC3788-A0FA-4819-AC52-0A4FE6A3E49A}"/>
          </ac:cxnSpMkLst>
        </pc:cxnChg>
        <pc:cxnChg chg="add del mod">
          <ac:chgData name="OSBORNE, LEITH A. (Student)" userId="9e66b6bc-8878-4ce0-b2c2-df3858e12f4d" providerId="ADAL" clId="{DA532B86-DD16-46F7-85E5-17562C77E4E2}" dt="2020-05-03T14:55:08.498" v="7471" actId="21"/>
          <ac:cxnSpMkLst>
            <pc:docMk/>
            <pc:sldMk cId="776732997" sldId="279"/>
            <ac:cxnSpMk id="35" creationId="{0ECA1E8B-DE15-4819-A18C-599D407DB3A8}"/>
          </ac:cxnSpMkLst>
        </pc:cxnChg>
        <pc:cxnChg chg="add del mod">
          <ac:chgData name="OSBORNE, LEITH A. (Student)" userId="9e66b6bc-8878-4ce0-b2c2-df3858e12f4d" providerId="ADAL" clId="{DA532B86-DD16-46F7-85E5-17562C77E4E2}" dt="2020-05-03T14:55:07.623" v="7470" actId="21"/>
          <ac:cxnSpMkLst>
            <pc:docMk/>
            <pc:sldMk cId="776732997" sldId="279"/>
            <ac:cxnSpMk id="36" creationId="{0F1833B0-A23D-4567-8095-9F17CBE6A504}"/>
          </ac:cxnSpMkLst>
        </pc:cxnChg>
      </pc:sldChg>
      <pc:sldChg chg="addSp delSp modSp new mod ord modNotesTx">
        <pc:chgData name="OSBORNE, LEITH A. (Student)" userId="9e66b6bc-8878-4ce0-b2c2-df3858e12f4d" providerId="ADAL" clId="{DA532B86-DD16-46F7-85E5-17562C77E4E2}" dt="2020-05-04T10:47:37.524" v="13645" actId="1076"/>
        <pc:sldMkLst>
          <pc:docMk/>
          <pc:sldMk cId="3909939744" sldId="280"/>
        </pc:sldMkLst>
        <pc:spChg chg="del">
          <ac:chgData name="OSBORNE, LEITH A. (Student)" userId="9e66b6bc-8878-4ce0-b2c2-df3858e12f4d" providerId="ADAL" clId="{DA532B86-DD16-46F7-85E5-17562C77E4E2}" dt="2020-05-04T07:05:12.581" v="12362" actId="478"/>
          <ac:spMkLst>
            <pc:docMk/>
            <pc:sldMk cId="3909939744" sldId="280"/>
            <ac:spMk id="2" creationId="{7905E547-29FE-4A14-A0C9-195E71B2BF71}"/>
          </ac:spMkLst>
        </pc:spChg>
        <pc:spChg chg="del">
          <ac:chgData name="OSBORNE, LEITH A. (Student)" userId="9e66b6bc-8878-4ce0-b2c2-df3858e12f4d" providerId="ADAL" clId="{DA532B86-DD16-46F7-85E5-17562C77E4E2}" dt="2020-05-04T07:05:10.824" v="12361" actId="478"/>
          <ac:spMkLst>
            <pc:docMk/>
            <pc:sldMk cId="3909939744" sldId="280"/>
            <ac:spMk id="3" creationId="{348F0963-F65F-4BE9-B6F2-52E61CF88E15}"/>
          </ac:spMkLst>
        </pc:spChg>
        <pc:spChg chg="add mod">
          <ac:chgData name="OSBORNE, LEITH A. (Student)" userId="9e66b6bc-8878-4ce0-b2c2-df3858e12f4d" providerId="ADAL" clId="{DA532B86-DD16-46F7-85E5-17562C77E4E2}" dt="2020-05-04T07:56:42.413" v="12459" actId="20577"/>
          <ac:spMkLst>
            <pc:docMk/>
            <pc:sldMk cId="3909939744" sldId="280"/>
            <ac:spMk id="4" creationId="{0273605D-852C-4465-808F-CFE6C80569F8}"/>
          </ac:spMkLst>
        </pc:spChg>
        <pc:spChg chg="add mod">
          <ac:chgData name="OSBORNE, LEITH A. (Student)" userId="9e66b6bc-8878-4ce0-b2c2-df3858e12f4d" providerId="ADAL" clId="{DA532B86-DD16-46F7-85E5-17562C77E4E2}" dt="2020-05-04T07:05:18.157" v="12369" actId="403"/>
          <ac:spMkLst>
            <pc:docMk/>
            <pc:sldMk cId="3909939744" sldId="280"/>
            <ac:spMk id="5" creationId="{97A81E4C-D41A-43B6-B220-34A8D938A545}"/>
          </ac:spMkLst>
        </pc:spChg>
        <pc:spChg chg="add mod">
          <ac:chgData name="OSBORNE, LEITH A. (Student)" userId="9e66b6bc-8878-4ce0-b2c2-df3858e12f4d" providerId="ADAL" clId="{DA532B86-DD16-46F7-85E5-17562C77E4E2}" dt="2020-05-04T10:47:37.524" v="13645" actId="1076"/>
          <ac:spMkLst>
            <pc:docMk/>
            <pc:sldMk cId="3909939744" sldId="280"/>
            <ac:spMk id="7" creationId="{6EC9C677-BC16-491E-A0B8-38B282966F2A}"/>
          </ac:spMkLst>
        </pc:spChg>
        <pc:picChg chg="add mod">
          <ac:chgData name="OSBORNE, LEITH A. (Student)" userId="9e66b6bc-8878-4ce0-b2c2-df3858e12f4d" providerId="ADAL" clId="{DA532B86-DD16-46F7-85E5-17562C77E4E2}" dt="2020-05-04T07:06:44.769" v="12382" actId="1076"/>
          <ac:picMkLst>
            <pc:docMk/>
            <pc:sldMk cId="3909939744" sldId="280"/>
            <ac:picMk id="6" creationId="{D8483556-BE21-44CC-9BFE-0D7EA10B646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9B31EA-E473-4A0B-B6AD-D5B22492AFD6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E26917-72ED-4748-ABC7-BB3992A4FE6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89576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GB" dirty="0"/>
              <a:t>- Curves that fill the space they are in.</a:t>
            </a:r>
          </a:p>
          <a:p>
            <a:pPr marL="0" indent="0">
              <a:buFontTx/>
              <a:buNone/>
            </a:pPr>
            <a:r>
              <a:rPr lang="en-GB" dirty="0"/>
              <a:t>- Iterative process.</a:t>
            </a:r>
          </a:p>
          <a:p>
            <a:pPr marL="0" indent="0">
              <a:buFontTx/>
              <a:buNone/>
            </a:pPr>
            <a:r>
              <a:rPr lang="en-GB" dirty="0"/>
              <a:t>- Start with basic curve, refine on iteration to the point where curve cover entire range of space. (square)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1700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GB" dirty="0"/>
              <a:t>Whenever we find surface-to-volume ratio add surface length to pattern dictionary</a:t>
            </a:r>
          </a:p>
          <a:p>
            <a:pPr marL="171450" indent="-171450">
              <a:buFontTx/>
              <a:buChar char="-"/>
            </a:pPr>
            <a:r>
              <a:rPr lang="en-GB" dirty="0"/>
              <a:t>And before brute force, check if pattern in pattern dictionary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Look at grid a, describe by depth </a:t>
            </a:r>
            <a:r>
              <a:rPr lang="en-GB" dirty="0">
                <a:sym typeface="Wingdings" panose="05000000000000000000" pitchFamily="2" charset="2"/>
              </a:rPr>
              <a:t> non-terminal  depth…</a:t>
            </a:r>
          </a:p>
          <a:p>
            <a:pPr marL="171450" indent="-171450">
              <a:buFontTx/>
              <a:buChar char="-"/>
            </a:pPr>
            <a:r>
              <a:rPr lang="en-GB" dirty="0"/>
              <a:t>Add pattern to pattern dictionary</a:t>
            </a:r>
          </a:p>
          <a:p>
            <a:pPr marL="171450" indent="-171450">
              <a:buFontTx/>
              <a:buChar char="-"/>
            </a:pPr>
            <a:r>
              <a:rPr lang="en-GB" dirty="0"/>
              <a:t>Look at grid b, check pattern dictionary</a:t>
            </a:r>
          </a:p>
          <a:p>
            <a:pPr marL="171450" indent="-171450">
              <a:buFontTx/>
              <a:buChar char="-"/>
            </a:pPr>
            <a:r>
              <a:rPr lang="en-GB" dirty="0"/>
              <a:t>No need to compute 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41093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many cases, same partition, different depths and non-terminals</a:t>
            </a:r>
          </a:p>
          <a:p>
            <a:r>
              <a:rPr lang="en-GB" dirty="0"/>
              <a:t>i.e. grid a and b, grids c and d</a:t>
            </a:r>
          </a:p>
          <a:p>
            <a:r>
              <a:rPr lang="en-GB" dirty="0"/>
              <a:t>Before searching pattern </a:t>
            </a:r>
            <a:r>
              <a:rPr lang="en-GB" dirty="0" err="1"/>
              <a:t>dict</a:t>
            </a:r>
            <a:r>
              <a:rPr lang="en-GB" dirty="0"/>
              <a:t>, substitute and upscale pattern </a:t>
            </a:r>
          </a:p>
          <a:p>
            <a:r>
              <a:rPr lang="en-GB" dirty="0"/>
              <a:t>D’= c’ only need to compute one of these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247084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Reflective properties</a:t>
            </a:r>
          </a:p>
          <a:p>
            <a:r>
              <a:rPr lang="en-GB" dirty="0"/>
              <a:t>Some cases entire grids output identical surface-to-volume ratios</a:t>
            </a:r>
          </a:p>
          <a:p>
            <a:r>
              <a:rPr lang="en-GB" dirty="0" err="1"/>
              <a:t>i.e</a:t>
            </a:r>
            <a:r>
              <a:rPr lang="en-GB" dirty="0"/>
              <a:t> curves a an	 b, curves </a:t>
            </a:r>
            <a:r>
              <a:rPr lang="en-GB" dirty="0" err="1"/>
              <a:t>b,d</a:t>
            </a:r>
            <a:r>
              <a:rPr lang="en-GB" dirty="0"/>
              <a:t>.</a:t>
            </a:r>
          </a:p>
          <a:p>
            <a:r>
              <a:rPr lang="en-GB" dirty="0"/>
              <a:t>this means brute force algorithm does not need to traverse a and c and results can be computed from b and d</a:t>
            </a:r>
          </a:p>
          <a:p>
            <a:r>
              <a:rPr lang="en-GB" dirty="0"/>
              <a:t>This achieved by capping maximum of refinements to the left by the number of refinements made on the right for symmetric grids.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6085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Find out neighbours of each cell from the shape of the non-terminal</a:t>
            </a:r>
          </a:p>
          <a:p>
            <a:r>
              <a:rPr lang="en-GB" dirty="0"/>
              <a:t>Consider two shapes if connecting two refined cells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68757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Grids become more complex – quality of partitions improves</a:t>
            </a:r>
          </a:p>
          <a:p>
            <a:r>
              <a:rPr lang="en-GB" dirty="0"/>
              <a:t>- Infers bounded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05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Main applications of space-filling curves is in parallelisation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And the main two criteria for efficient partitioning algorithms in parallel computing: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Is for partitions to Distribute workload between processors uniformly  to reduce the time processors spend idle, waiting for other processors to finish and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- To make the boundaries of partitions as short as possible to reduce inter-processor communication time.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Space-filling curves are known to fulfil both criteria because of locality preserving properties and the quality of partitions can be measured by surface to volume ratio. 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Volumes represent blocks of data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GB" dirty="0"/>
              <a:t>Surfaces represent boundaries between data blocks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46593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proven that the Hilbert curve is quasi-optimal on regular grids</a:t>
            </a:r>
          </a:p>
          <a:p>
            <a:r>
              <a:rPr lang="en-GB" dirty="0"/>
              <a:t>Regular grid - Each square in the grid is uniform in size.</a:t>
            </a:r>
          </a:p>
          <a:p>
            <a:r>
              <a:rPr lang="en-GB" dirty="0"/>
              <a:t>Quasi-optimal – surface-to-volume ratios for all partitions have their surfaces bounded by constant times volume</a:t>
            </a:r>
          </a:p>
          <a:p>
            <a:r>
              <a:rPr lang="en-GB" dirty="0"/>
              <a:t>Aim of project is to investigate whether this inequality holds for partitions induced by Hilbert curve on two-dimensional 2:1 balanced adaptive grids. </a:t>
            </a:r>
          </a:p>
          <a:p>
            <a:r>
              <a:rPr lang="en-GB" dirty="0"/>
              <a:t>Adaptive – cells differ in size</a:t>
            </a:r>
          </a:p>
          <a:p>
            <a:r>
              <a:rPr lang="en-GB" dirty="0"/>
              <a:t>2:1 balance – maximum difference in size between two neighbouring cells is 2:1</a:t>
            </a:r>
          </a:p>
          <a:p>
            <a:r>
              <a:rPr lang="en-GB" dirty="0"/>
              <a:t>Tackle this using brute force approach to collect as many surface to volume ratios as possible. See trends in data collected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8999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For regular grids follows production rules. Letters are non-terminals, directions terminals.</a:t>
            </a:r>
          </a:p>
          <a:p>
            <a:r>
              <a:rPr lang="en-GB" dirty="0"/>
              <a:t>Apply production rules of H, A H </a:t>
            </a:r>
            <a:r>
              <a:rPr lang="en-GB" dirty="0" err="1"/>
              <a:t>H</a:t>
            </a:r>
            <a:r>
              <a:rPr lang="en-GB" dirty="0"/>
              <a:t> B, gets you first three grids</a:t>
            </a:r>
          </a:p>
          <a:p>
            <a:r>
              <a:rPr lang="en-GB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5692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Instead of representing a shape, Each non-terminal describes the shape of a cells next refinement. Depth array is used to keep track of depth of each cell. </a:t>
            </a:r>
            <a:r>
              <a:rPr lang="en-GB" dirty="0" err="1"/>
              <a:t>i.e</a:t>
            </a:r>
            <a:r>
              <a:rPr lang="en-GB" dirty="0"/>
              <a:t> no of times cells has been refined.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01715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As we are interested in the boundaries of each cell when computing surface to volume ratios, store all neighbours inside dictionary. Values split into 4 lists depending on boundary we are looking at.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6203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To compute </a:t>
            </a:r>
            <a:r>
              <a:rPr lang="en-GB" dirty="0" err="1"/>
              <a:t>sv</a:t>
            </a:r>
            <a:r>
              <a:rPr lang="en-GB" dirty="0"/>
              <a:t> ratio for all grid structures,</a:t>
            </a:r>
          </a:p>
          <a:p>
            <a:r>
              <a:rPr lang="en-GB" dirty="0"/>
              <a:t>- Set two loops start </a:t>
            </a:r>
            <a:r>
              <a:rPr lang="en-GB" dirty="0" err="1"/>
              <a:t>pos</a:t>
            </a:r>
            <a:r>
              <a:rPr lang="en-GB" dirty="0"/>
              <a:t> and size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38712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-modelled as a tree-like structure</a:t>
            </a:r>
          </a:p>
          <a:p>
            <a:r>
              <a:rPr lang="en-GB" dirty="0"/>
              <a:t>-traverse breadth first </a:t>
            </a:r>
          </a:p>
          <a:p>
            <a:pPr marL="171450" indent="-171450">
              <a:buFontTx/>
              <a:buChar char="-"/>
            </a:pPr>
            <a:r>
              <a:rPr lang="en-GB" dirty="0"/>
              <a:t>Can compute ratios on a depth level basis</a:t>
            </a:r>
          </a:p>
          <a:p>
            <a:pPr marL="171450" indent="-171450">
              <a:buFontTx/>
              <a:buChar char="-"/>
            </a:pPr>
            <a:r>
              <a:rPr lang="en-GB" dirty="0"/>
              <a:t>As we can see, the number of partition </a:t>
            </a:r>
            <a:r>
              <a:rPr lang="en-GB" dirty="0" err="1"/>
              <a:t>opportunies</a:t>
            </a:r>
            <a:r>
              <a:rPr lang="en-GB" dirty="0"/>
              <a:t> explode per depth level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3768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In fact ,The number of adaptive grids that can be produced from the refinement of a regular grid alone is 2^n, where n is the number of cells within the grid structure.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CE26917-72ED-4748-ABC7-BB3992A4FE6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37675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AFE6C1-BD75-43AF-ADE1-0C337C71D8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540EF9-EA57-478E-A5BE-341AC7DC1F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DD0844-B2C8-4B10-B650-F587D7D4D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6DF20-5382-4008-A09C-09BF4721B4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C67FDD-A1F5-4A85-90AE-54DF797B66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53663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886FC-F53C-4E5C-A5F7-2094DB6BE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B51DCF-1190-450B-BDB2-98BA72B2DB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171D8B-428E-411E-8AD1-29D1D2707F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9BCCC3-79F2-43AA-AC57-32A6CC99D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08F9CC-1A4C-4523-86F6-E338D5DE1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7421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5E487C-14D1-42B6-86AD-D10A09B1D00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C1F475-D017-44E2-86C7-FD81677151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D8B303-D26F-4F5A-BB09-80FAC5204E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1C6B2E-9642-441A-A5F0-0AC0E4896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5F06E1-969B-4A05-8BF3-F6A41690F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167074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3524F-C961-4010-AD08-4EAE272DC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4421F-43B3-47A1-ACA5-4D8B87DBB2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08A5D-2DF1-47F3-889E-6776FEF70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5B1DF0-7BD9-44E2-B147-C2A91300D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941ACB-A5E4-49C2-B45F-F619AD74CF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605366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231177-EB06-44A9-A967-B9CA98971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723BE2-F0C8-4075-BA69-572FF27B723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07D545-CA12-4B7F-860A-2703276B0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B91C10-9CE5-47A8-8B8F-836DDF3C4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A81385-026F-47C1-8761-039F99A8B0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5901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E4053-65BE-469D-BAFC-BF7E5075E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E7A7CD-4A8E-445F-8BCB-993686AE1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BE5C92-3523-499A-A71A-0E813A22D2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C7B690-716A-4534-AD50-981339D176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CBA6E7-AE98-4DBE-AEC8-6434D6DB39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BCAEA9-09D6-48FD-9EE9-65DE1E762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49608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55D6F-682C-4D19-9F4B-B1683ACF2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3BAFB4-F3EF-4DA0-8BA1-8E8C49EEB3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681B52-BE0C-4103-9400-8EB6B5451F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B32B8AF-523D-4D5B-B007-9692E8C7D2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9736D40-A34A-4B37-B9E6-E6967CB86C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E0948F-AC9A-4120-A6D2-150D380A4D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5CA9BF5-6349-436A-928F-417ECA0E3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EE73589-E766-42F2-8EEC-83660679B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77529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D6ED-3B81-4314-A6A3-8AD3E234F2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17BECC-7D79-4FE0-BE00-D45404389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189395-B8F4-48EE-A991-7A7F13723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20FCC4-C0B3-49F8-995F-7CE198492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90661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88B965-2999-4206-8A3A-10980C322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AE94B5-FF96-4359-8147-6A0C30601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10B422-50E9-4A5E-A07D-1BC4FFB43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9842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B87F94-266F-41A1-A806-96598F10FE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9D7AF8-47BC-491E-ABED-636904921B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493583-727C-4817-BE4D-27BC3E3316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4AE2E13-57AD-4B42-A74D-9A939318F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4E5819F-94A7-467C-ABA3-685F750041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68A6A-CC66-4044-B440-15056A1FB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79463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C56811-7964-41EB-BE30-2B84D12999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488562-5BC3-4793-B9DB-BFDB41E969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E3636E-ECF3-4801-BD78-12EA583F28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DD5ABCE-A169-4AC9-AF06-30B7711B6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CCCF12B-93CA-4B55-BBD2-0E07A70FE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88A016-AA91-44F8-9310-726D35426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92828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D9124C-F5F2-47C3-ACEB-0A79DB8F0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D6492F-EC1A-4C41-895B-49D19B5D3A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7B477-1D0C-4CD7-8BE6-FAB60E7B41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55A27D-C149-4F24-BABA-E641354E6FA5}" type="datetimeFigureOut">
              <a:rPr lang="en-GB" smtClean="0"/>
              <a:t>04/05/2020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6E990D-0D49-47F4-B701-BB1A3376B4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D09B5-CA2C-494A-AC48-427724AF4B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E47570-AC6E-4B2C-8C4B-697D4593696B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491526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60C3A-1FC8-4A64-9347-B1D49A06003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dirty="0">
                <a:effectLst/>
              </a:rPr>
              <a:t>Surface-to-volume ratios of space-filling curves on 2:1 balanced adaptive grids</a:t>
            </a:r>
            <a:endParaRPr lang="en-GB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957E4F-029F-42CA-A2C0-F8E968DE03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76650"/>
            <a:ext cx="9144000" cy="1655762"/>
          </a:xfrm>
        </p:spPr>
        <p:txBody>
          <a:bodyPr/>
          <a:lstStyle/>
          <a:p>
            <a:r>
              <a:rPr lang="en-GB" dirty="0"/>
              <a:t>Leith Osborne</a:t>
            </a:r>
          </a:p>
        </p:txBody>
      </p:sp>
    </p:spTree>
    <p:extLst>
      <p:ext uri="{BB962C8B-B14F-4D97-AF65-F5344CB8AC3E}">
        <p14:creationId xmlns:p14="http://schemas.microsoft.com/office/powerpoint/2010/main" val="4141785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D63B870-6F8B-4C0A-A810-6BF2B5A5FB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520" y="955675"/>
            <a:ext cx="11546959" cy="5902325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EC8D56C-F568-43FC-B663-0776AD97F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/>
              <a:t>The search space</a:t>
            </a:r>
          </a:p>
        </p:txBody>
      </p:sp>
    </p:spTree>
    <p:extLst>
      <p:ext uri="{BB962C8B-B14F-4D97-AF65-F5344CB8AC3E}">
        <p14:creationId xmlns:p14="http://schemas.microsoft.com/office/powerpoint/2010/main" val="2115885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1E59296-A586-4996-9F08-DD68B8FB220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57248" y="1128446"/>
                <a:ext cx="8064238" cy="24769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GB" dirty="0"/>
                  <a:t>Number of unique refinements produced by regular grids =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den>
                        </m:f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+…+</m:t>
                    </m:r>
                    <m:d>
                      <m:d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num>
                          <m:den>
                            <m:r>
                              <a:rPr lang="en-GB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</m:e>
                    </m:d>
                    <m:r>
                      <a:rPr lang="en-GB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</a:rPr>
                      <m:t>−1,</m:t>
                    </m:r>
                  </m:oMath>
                </a14:m>
                <a:r>
                  <a:rPr lang="en-GB" dirty="0"/>
                  <a:t> where n = number of cells.</a:t>
                </a:r>
              </a:p>
              <a:p>
                <a:pPr marL="0" indent="0" algn="ctr">
                  <a:buFont typeface="Arial" panose="020B0604020202020204" pitchFamily="34" charset="0"/>
                  <a:buNone/>
                </a:pPr>
                <a:endParaRPr lang="en-GB" sz="1400" dirty="0"/>
              </a:p>
              <a:p>
                <a:pPr marL="0" indent="0" algn="ctr">
                  <a:buFont typeface="Arial" panose="020B0604020202020204" pitchFamily="34" charset="0"/>
                  <a:buNone/>
                </a:pPr>
                <a:r>
                  <a:rPr lang="en-GB" dirty="0"/>
                  <a:t>Number of adaptive grids per depth level </a:t>
                </a:r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≥ 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GB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GB" i="1" smtClean="0">
                        <a:latin typeface="Cambria Math" panose="02040503050406030204" pitchFamily="18" charset="0"/>
                      </a:rPr>
                      <m:t>−1</m:t>
                    </m:r>
                  </m:oMath>
                </a14:m>
                <a:endParaRPr lang="en-GB" dirty="0"/>
              </a:p>
            </p:txBody>
          </p:sp>
        </mc:Choice>
        <mc:Fallback xmlns="">
          <p:sp>
            <p:nvSpPr>
              <p:cNvPr id="4" name="Content Placeholder 2">
                <a:extLst>
                  <a:ext uri="{FF2B5EF4-FFF2-40B4-BE49-F238E27FC236}">
                    <a16:creationId xmlns:a16="http://schemas.microsoft.com/office/drawing/2014/main" id="{91E59296-A586-4996-9F08-DD68B8FB22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48" y="1128446"/>
                <a:ext cx="8064238" cy="2476926"/>
              </a:xfrm>
              <a:prstGeom prst="rect">
                <a:avLst/>
              </a:prstGeom>
              <a:blipFill>
                <a:blip r:embed="rId3"/>
                <a:stretch>
                  <a:fillRect l="-907" t="-3941" r="-204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D65BF243-FAAC-4257-BA4E-EF4C44C7D6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11816" y="167951"/>
            <a:ext cx="2967984" cy="303164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4D646E8-6664-453E-ACF3-C3FE96520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1816" y="3428999"/>
            <a:ext cx="2967984" cy="303164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9A963DA-36B8-4DB8-90BF-DCF989FDC7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2834983"/>
                  </p:ext>
                </p:extLst>
              </p:nvPr>
            </p:nvGraphicFramePr>
            <p:xfrm>
              <a:off x="384725" y="3429352"/>
              <a:ext cx="8409284" cy="2194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7856">
                      <a:extLst>
                        <a:ext uri="{9D8B030D-6E8A-4147-A177-3AD203B41FA5}">
                          <a16:colId xmlns:a16="http://schemas.microsoft.com/office/drawing/2014/main" val="4259937996"/>
                        </a:ext>
                      </a:extLst>
                    </a:gridCol>
                    <a:gridCol w="1567543">
                      <a:extLst>
                        <a:ext uri="{9D8B030D-6E8A-4147-A177-3AD203B41FA5}">
                          <a16:colId xmlns:a16="http://schemas.microsoft.com/office/drawing/2014/main" val="2335117230"/>
                        </a:ext>
                      </a:extLst>
                    </a:gridCol>
                    <a:gridCol w="4963885">
                      <a:extLst>
                        <a:ext uri="{9D8B030D-6E8A-4147-A177-3AD203B41FA5}">
                          <a16:colId xmlns:a16="http://schemas.microsoft.com/office/drawing/2014/main" val="647379511"/>
                        </a:ext>
                      </a:extLst>
                    </a:gridCol>
                  </a:tblGrid>
                  <a:tr h="40969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Depth of regular grid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Number of cells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Number of unique refinements: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147124"/>
                      </a:ext>
                    </a:extLst>
                  </a:tr>
                  <a:tr h="223003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p>
                                </m:s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−1=15</m:t>
                                </m:r>
                              </m:oMath>
                            </m:oMathPara>
                          </a14:m>
                          <a:endParaRPr lang="en-GB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437933626"/>
                      </a:ext>
                    </a:extLst>
                  </a:tr>
                  <a:tr h="215034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16</m:t>
                                    </m:r>
                                  </m:sup>
                                </m:s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−1=65535</m:t>
                                </m:r>
                              </m:oMath>
                            </m:oMathPara>
                          </a14:m>
                          <a:endParaRPr lang="en-GB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99177257"/>
                      </a:ext>
                    </a:extLst>
                  </a:tr>
                  <a:tr h="244388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GB" sz="2400" b="0" i="1" smtClean="0">
                                        <a:latin typeface="Cambria Math" panose="02040503050406030204" pitchFamily="18" charset="0"/>
                                      </a:rPr>
                                      <m:t>64</m:t>
                                    </m:r>
                                  </m:sup>
                                </m:sSup>
                                <m:r>
                                  <a:rPr lang="en-GB" sz="2400" b="0" i="1" smtClean="0">
                                    <a:latin typeface="Cambria Math" panose="02040503050406030204" pitchFamily="18" charset="0"/>
                                  </a:rPr>
                                  <m:t>−1=</m:t>
                                </m:r>
                                <m:r>
                                  <m:rPr>
                                    <m:nor/>
                                  </m:rPr>
                                  <a:rPr lang="en-GB" sz="2400" b="0" i="0" kern="1200" smtClean="0">
                                    <a:solidFill>
                                      <a:schemeClr val="tx1"/>
                                    </a:solidFill>
                                    <a:effectLst/>
                                    <a:latin typeface="+mn-lt"/>
                                    <a:ea typeface="+mn-ea"/>
                                    <a:cs typeface="+mn-cs"/>
                                  </a:rPr>
                                  <m:t>18446744073709551616 </m:t>
                                </m:r>
                              </m:oMath>
                            </m:oMathPara>
                          </a14:m>
                          <a:endParaRPr lang="en-GB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29749238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7">
                <a:extLst>
                  <a:ext uri="{FF2B5EF4-FFF2-40B4-BE49-F238E27FC236}">
                    <a16:creationId xmlns:a16="http://schemas.microsoft.com/office/drawing/2014/main" id="{89A963DA-36B8-4DB8-90BF-DCF989FDC7D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22834983"/>
                  </p:ext>
                </p:extLst>
              </p:nvPr>
            </p:nvGraphicFramePr>
            <p:xfrm>
              <a:off x="384725" y="3429352"/>
              <a:ext cx="8409284" cy="2194560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877856">
                      <a:extLst>
                        <a:ext uri="{9D8B030D-6E8A-4147-A177-3AD203B41FA5}">
                          <a16:colId xmlns:a16="http://schemas.microsoft.com/office/drawing/2014/main" val="4259937996"/>
                        </a:ext>
                      </a:extLst>
                    </a:gridCol>
                    <a:gridCol w="1567543">
                      <a:extLst>
                        <a:ext uri="{9D8B030D-6E8A-4147-A177-3AD203B41FA5}">
                          <a16:colId xmlns:a16="http://schemas.microsoft.com/office/drawing/2014/main" val="2335117230"/>
                        </a:ext>
                      </a:extLst>
                    </a:gridCol>
                    <a:gridCol w="4963885">
                      <a:extLst>
                        <a:ext uri="{9D8B030D-6E8A-4147-A177-3AD203B41FA5}">
                          <a16:colId xmlns:a16="http://schemas.microsoft.com/office/drawing/2014/main" val="647379511"/>
                        </a:ext>
                      </a:extLst>
                    </a:gridCol>
                  </a:tblGrid>
                  <a:tr h="82296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Depth of regular grid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Number of cells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Number of unique refinements: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5414712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448" t="-186842" r="-245" b="-22763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3793362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16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448" t="-290667" r="-245" b="-1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79917725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3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 sz="2400" dirty="0"/>
                            <a:t>64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69448" t="-390667" r="-245" b="-30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97492384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BFB4F3A3-454A-44B9-924F-13289C709F75}"/>
              </a:ext>
            </a:extLst>
          </p:cNvPr>
          <p:cNvGrpSpPr/>
          <p:nvPr/>
        </p:nvGrpSpPr>
        <p:grpSpPr>
          <a:xfrm>
            <a:off x="4442733" y="5406943"/>
            <a:ext cx="2195804" cy="1292661"/>
            <a:chOff x="4442733" y="5668200"/>
            <a:chExt cx="2195804" cy="129266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E5BC61D-1A67-46EE-AB9A-F44B7787AF1C}"/>
                </a:ext>
              </a:extLst>
            </p:cNvPr>
            <p:cNvSpPr txBox="1"/>
            <p:nvPr/>
          </p:nvSpPr>
          <p:spPr>
            <a:xfrm>
              <a:off x="4442733" y="5668200"/>
              <a:ext cx="219580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4400" dirty="0"/>
                <a:t>.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3611E557-A22E-43EE-A966-2BB9C96A38F8}"/>
                </a:ext>
              </a:extLst>
            </p:cNvPr>
            <p:cNvGrpSpPr/>
            <p:nvPr/>
          </p:nvGrpSpPr>
          <p:grpSpPr>
            <a:xfrm>
              <a:off x="4442733" y="5929810"/>
              <a:ext cx="2195804" cy="1031051"/>
              <a:chOff x="4442733" y="5929810"/>
              <a:chExt cx="2195804" cy="1031051"/>
            </a:xfrm>
          </p:grpSpPr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E9E3CCE-254A-486D-AA0B-773390729497}"/>
                  </a:ext>
                </a:extLst>
              </p:cNvPr>
              <p:cNvSpPr txBox="1"/>
              <p:nvPr/>
            </p:nvSpPr>
            <p:spPr>
              <a:xfrm>
                <a:off x="4442733" y="6191420"/>
                <a:ext cx="219580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.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6BE9A4-D85B-4C9B-83CD-DAFA9AC9BE33}"/>
                  </a:ext>
                </a:extLst>
              </p:cNvPr>
              <p:cNvSpPr txBox="1"/>
              <p:nvPr/>
            </p:nvSpPr>
            <p:spPr>
              <a:xfrm>
                <a:off x="4442733" y="5929810"/>
                <a:ext cx="2195804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4400" dirty="0"/>
                  <a:t>.</a:t>
                </a:r>
              </a:p>
            </p:txBody>
          </p:sp>
        </p:grp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1C03404C-01BE-4414-8571-793C1172A824}"/>
              </a:ext>
            </a:extLst>
          </p:cNvPr>
          <p:cNvSpPr txBox="1">
            <a:spLocks/>
          </p:cNvSpPr>
          <p:nvPr/>
        </p:nvSpPr>
        <p:spPr>
          <a:xfrm>
            <a:off x="-678899" y="-8210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/>
              <a:t>Refinements per grid</a:t>
            </a:r>
            <a:endParaRPr lang="en-GB" sz="5400" b="1" dirty="0"/>
          </a:p>
        </p:txBody>
      </p:sp>
    </p:spTree>
    <p:extLst>
      <p:ext uri="{BB962C8B-B14F-4D97-AF65-F5344CB8AC3E}">
        <p14:creationId xmlns:p14="http://schemas.microsoft.com/office/powerpoint/2010/main" val="885339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A1CCF65-8F4A-4A03-AD2A-335D261582CF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Exploiting properties of space-filling curves</a:t>
            </a:r>
          </a:p>
        </p:txBody>
      </p:sp>
    </p:spTree>
    <p:extLst>
      <p:ext uri="{BB962C8B-B14F-4D97-AF65-F5344CB8AC3E}">
        <p14:creationId xmlns:p14="http://schemas.microsoft.com/office/powerpoint/2010/main" val="41461475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6B3C1D94-C9A2-4497-B761-340DD6C71A7D}"/>
              </a:ext>
            </a:extLst>
          </p:cNvPr>
          <p:cNvSpPr txBox="1">
            <a:spLocks/>
          </p:cNvSpPr>
          <p:nvPr/>
        </p:nvSpPr>
        <p:spPr>
          <a:xfrm>
            <a:off x="838200" y="89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/>
              <a:t>Pattern Dictionary</a:t>
            </a:r>
            <a:endParaRPr lang="en-GB" sz="5400" b="1" dirty="0"/>
          </a:p>
        </p:txBody>
      </p:sp>
      <p:pic>
        <p:nvPicPr>
          <p:cNvPr id="16" name="Picture 15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92C829CB-44E7-4D6B-B5AE-5039B5ABA5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4737" y="1334536"/>
            <a:ext cx="4962525" cy="26098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6FCDD58-878D-4495-BB77-F58FF52EF1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91414" y="2909799"/>
            <a:ext cx="3262385" cy="308829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741C70E-8F90-43E7-8F1E-9868EE952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352" y="2878685"/>
            <a:ext cx="3262385" cy="31194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BF4562-23A0-4141-BDCF-9EB351E65409}"/>
              </a:ext>
            </a:extLst>
          </p:cNvPr>
          <p:cNvSpPr/>
          <p:nvPr/>
        </p:nvSpPr>
        <p:spPr>
          <a:xfrm>
            <a:off x="-1064456" y="61456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/>
              <a:t>[2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H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2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B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3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B]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81A1424-D9BC-487F-98FE-C4C1B45C1A85}"/>
              </a:ext>
            </a:extLst>
          </p:cNvPr>
          <p:cNvSpPr/>
          <p:nvPr/>
        </p:nvSpPr>
        <p:spPr>
          <a:xfrm>
            <a:off x="6674606" y="61808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/>
              <a:t>[2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H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2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B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3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B]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F26ED8-0D51-43B7-816A-A26FEB64CD58}"/>
              </a:ext>
            </a:extLst>
          </p:cNvPr>
          <p:cNvSpPr txBox="1"/>
          <p:nvPr/>
        </p:nvSpPr>
        <p:spPr>
          <a:xfrm>
            <a:off x="1597861" y="2509353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Grid 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B49ADE-D4F7-436D-899F-759D0DB6092B}"/>
              </a:ext>
            </a:extLst>
          </p:cNvPr>
          <p:cNvSpPr txBox="1"/>
          <p:nvPr/>
        </p:nvSpPr>
        <p:spPr>
          <a:xfrm>
            <a:off x="9336923" y="2540467"/>
            <a:ext cx="771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Grid B</a:t>
            </a:r>
          </a:p>
        </p:txBody>
      </p:sp>
    </p:spTree>
    <p:extLst>
      <p:ext uri="{BB962C8B-B14F-4D97-AF65-F5344CB8AC3E}">
        <p14:creationId xmlns:p14="http://schemas.microsoft.com/office/powerpoint/2010/main" val="14105943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B60F79D-5F57-44E6-8263-6370102D7A58}"/>
              </a:ext>
            </a:extLst>
          </p:cNvPr>
          <p:cNvSpPr txBox="1">
            <a:spLocks/>
          </p:cNvSpPr>
          <p:nvPr/>
        </p:nvSpPr>
        <p:spPr>
          <a:xfrm>
            <a:off x="838200" y="89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Similarities between partitions</a:t>
            </a:r>
            <a:endParaRPr lang="en-GB" sz="54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B5052B6-DE8C-400B-A51D-E75CEC81EB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2711" y="4475129"/>
            <a:ext cx="3966576" cy="1546292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F9479E8-DD17-4000-98DA-CD9A8CAAFA15}"/>
              </a:ext>
            </a:extLst>
          </p:cNvPr>
          <p:cNvSpPr/>
          <p:nvPr/>
        </p:nvSpPr>
        <p:spPr>
          <a:xfrm>
            <a:off x="3047999" y="410579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GB" dirty="0"/>
              <a:t>D = [2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C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2 </a:t>
            </a:r>
            <a:r>
              <a:rPr lang="en-GB" dirty="0">
                <a:sym typeface="Wingdings" panose="05000000000000000000" pitchFamily="2" charset="2"/>
              </a:rPr>
              <a:t>B  2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B]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E98584-39D7-4282-A2E7-5478C282F36B}"/>
              </a:ext>
            </a:extLst>
          </p:cNvPr>
          <p:cNvSpPr/>
          <p:nvPr/>
        </p:nvSpPr>
        <p:spPr>
          <a:xfrm>
            <a:off x="3329913" y="6206087"/>
            <a:ext cx="55321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dirty="0"/>
              <a:t>D’ = [1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H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1 </a:t>
            </a:r>
            <a:r>
              <a:rPr lang="en-GB" dirty="0">
                <a:sym typeface="Wingdings" panose="05000000000000000000" pitchFamily="2" charset="2"/>
              </a:rPr>
              <a:t> </a:t>
            </a:r>
            <a:r>
              <a:rPr lang="en-GB" dirty="0"/>
              <a:t>A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1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A] = C’</a:t>
            </a:r>
          </a:p>
        </p:txBody>
      </p:sp>
      <p:pic>
        <p:nvPicPr>
          <p:cNvPr id="16" name="Picture 15" descr="A picture containing object, clock&#10;&#10;Description automatically generated">
            <a:extLst>
              <a:ext uri="{FF2B5EF4-FFF2-40B4-BE49-F238E27FC236}">
                <a16:creationId xmlns:a16="http://schemas.microsoft.com/office/drawing/2014/main" id="{05D19F9F-9EF5-4E15-A610-50AD08E12C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6" y="1609725"/>
            <a:ext cx="7248525" cy="181927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82699-25F0-402D-B8EC-05A936FF6EC7}"/>
                  </a:ext>
                </a:extLst>
              </p:cNvPr>
              <p:cNvSpPr txBox="1"/>
              <p:nvPr/>
            </p:nvSpPr>
            <p:spPr>
              <a:xfrm>
                <a:off x="838200" y="5109775"/>
                <a:ext cx="31169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𝜙</m:t>
                    </m:r>
                  </m:oMath>
                </a14:m>
                <a:r>
                  <a:rPr lang="en-GB" dirty="0"/>
                  <a:t>= First non-terminal in partition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FD82699-25F0-402D-B8EC-05A936FF6E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109775"/>
                <a:ext cx="3116944" cy="276999"/>
              </a:xfrm>
              <a:prstGeom prst="rect">
                <a:avLst/>
              </a:prstGeom>
              <a:blipFill>
                <a:blip r:embed="rId5"/>
                <a:stretch>
                  <a:fillRect l="-3523" t="-28261" r="-3718" b="-50000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6548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30AB753-2B66-4AC6-B0A5-F8C0A055DBEA}"/>
              </a:ext>
            </a:extLst>
          </p:cNvPr>
          <p:cNvSpPr txBox="1">
            <a:spLocks/>
          </p:cNvSpPr>
          <p:nvPr/>
        </p:nvSpPr>
        <p:spPr>
          <a:xfrm>
            <a:off x="838200" y="-12437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Reflective properties</a:t>
            </a:r>
            <a:endParaRPr lang="en-GB" sz="54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9D35AA8-8845-436F-9AE3-970309D63FFC}"/>
              </a:ext>
            </a:extLst>
          </p:cNvPr>
          <p:cNvGrpSpPr/>
          <p:nvPr/>
        </p:nvGrpSpPr>
        <p:grpSpPr>
          <a:xfrm>
            <a:off x="838200" y="1114817"/>
            <a:ext cx="6699650" cy="3809311"/>
            <a:chOff x="2780273" y="1895619"/>
            <a:chExt cx="6699650" cy="3809311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EBE5CBA3-8AE8-453D-81FA-2010251B28D2}"/>
                </a:ext>
              </a:extLst>
            </p:cNvPr>
            <p:cNvGrpSpPr/>
            <p:nvPr/>
          </p:nvGrpSpPr>
          <p:grpSpPr>
            <a:xfrm>
              <a:off x="2780273" y="1895619"/>
              <a:ext cx="5179601" cy="3809311"/>
              <a:chOff x="1357955" y="-456315"/>
              <a:chExt cx="6997431" cy="514622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10E1AE-FA96-460B-8CD1-B66840E0D902}"/>
                  </a:ext>
                </a:extLst>
              </p:cNvPr>
              <p:cNvSpPr txBox="1"/>
              <p:nvPr/>
            </p:nvSpPr>
            <p:spPr>
              <a:xfrm>
                <a:off x="1357955" y="338936"/>
                <a:ext cx="1774418" cy="70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Curve A</a:t>
                </a: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5F00E9-35E4-4562-948B-D38566AA23F5}"/>
                  </a:ext>
                </a:extLst>
              </p:cNvPr>
              <p:cNvSpPr txBox="1"/>
              <p:nvPr/>
            </p:nvSpPr>
            <p:spPr>
              <a:xfrm>
                <a:off x="1357957" y="3210724"/>
                <a:ext cx="1774416" cy="706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GB" sz="2800" dirty="0"/>
                  <a:t>Curve C</a:t>
                </a:r>
              </a:p>
            </p:txBody>
          </p:sp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4A3E5418-8FFB-4CCD-AE08-85EB69345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24748" y="-456315"/>
                <a:ext cx="2322944" cy="2251519"/>
              </a:xfrm>
              <a:prstGeom prst="rect">
                <a:avLst/>
              </a:prstGeom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DBD49A58-A85A-44CD-A9A5-B6FAD4A41C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032442" y="-456315"/>
                <a:ext cx="2299949" cy="2251519"/>
              </a:xfrm>
              <a:prstGeom prst="rect">
                <a:avLst/>
              </a:prstGeom>
            </p:spPr>
          </p:pic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C3B4EB7A-156C-41FC-ADF6-7E56D5638D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24748" y="2438391"/>
                <a:ext cx="2322944" cy="2251519"/>
              </a:xfrm>
              <a:prstGeom prst="rect">
                <a:avLst/>
              </a:prstGeom>
            </p:spPr>
          </p:pic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F0E2DD97-30DA-499B-9DF1-2E523B13D2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32442" y="2438390"/>
                <a:ext cx="2322944" cy="2251519"/>
              </a:xfrm>
              <a:prstGeom prst="rect">
                <a:avLst/>
              </a:prstGeom>
            </p:spPr>
          </p:pic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FB719AF-92A7-42A2-9F77-F85842E4FAFA}"/>
                </a:ext>
              </a:extLst>
            </p:cNvPr>
            <p:cNvSpPr txBox="1"/>
            <p:nvPr/>
          </p:nvSpPr>
          <p:spPr>
            <a:xfrm>
              <a:off x="7959874" y="2406478"/>
              <a:ext cx="152004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Curve B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83DB1F1-B5CB-4F7E-BE8E-74DFEE17108E}"/>
                </a:ext>
              </a:extLst>
            </p:cNvPr>
            <p:cNvSpPr txBox="1"/>
            <p:nvPr/>
          </p:nvSpPr>
          <p:spPr>
            <a:xfrm>
              <a:off x="7959875" y="4566544"/>
              <a:ext cx="152004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Curve D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76162D41-BE08-4BAE-980C-134DA206A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92139" y="1703473"/>
            <a:ext cx="2411623" cy="231319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9BF312E-A197-4303-97E4-78FDED3C59AC}"/>
              </a:ext>
            </a:extLst>
          </p:cNvPr>
          <p:cNvSpPr txBox="1"/>
          <p:nvPr/>
        </p:nvSpPr>
        <p:spPr>
          <a:xfrm>
            <a:off x="9328426" y="1122394"/>
            <a:ext cx="1520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/>
              <a:t>Curve 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ABB3F1D-5425-45DC-A261-A68D404CF2B8}"/>
              </a:ext>
            </a:extLst>
          </p:cNvPr>
          <p:cNvSpPr txBox="1"/>
          <p:nvPr/>
        </p:nvSpPr>
        <p:spPr>
          <a:xfrm>
            <a:off x="7505825" y="4248046"/>
            <a:ext cx="468617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Cap maximum refinements to the left of the central vertical line to the number of refinements to the right and iterate up to the symmetrical refinement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0A5F161-BED8-4269-B117-34D7D079A878}"/>
              </a:ext>
            </a:extLst>
          </p:cNvPr>
          <p:cNvSpPr txBox="1"/>
          <p:nvPr/>
        </p:nvSpPr>
        <p:spPr>
          <a:xfrm>
            <a:off x="342900" y="5201700"/>
            <a:ext cx="68389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All non-symmetric grids share identical surface-to-volume ratios with a different grid in the search space. </a:t>
            </a:r>
          </a:p>
          <a:p>
            <a:pPr algn="ctr"/>
            <a:endParaRPr lang="en-GB" sz="28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31E337F-E005-4F5F-86E2-A1DD2D7FB243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7181850" y="5410200"/>
            <a:ext cx="857250" cy="699441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2804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close up of a keyboard&#10;&#10;Description automatically generated">
            <a:extLst>
              <a:ext uri="{FF2B5EF4-FFF2-40B4-BE49-F238E27FC236}">
                <a16:creationId xmlns:a16="http://schemas.microsoft.com/office/drawing/2014/main" id="{8C7AA6B2-99D6-453C-A88C-24297B7675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356" y="1178344"/>
            <a:ext cx="10966149" cy="3243509"/>
          </a:xfrm>
          <a:prstGeom prst="rect">
            <a:avLst/>
          </a:prstGeom>
        </p:spPr>
      </p:pic>
      <p:pic>
        <p:nvPicPr>
          <p:cNvPr id="4" name="Content Placeholder 4" descr="A picture containing clock&#10;&#10;Description automatically generated">
            <a:extLst>
              <a:ext uri="{FF2B5EF4-FFF2-40B4-BE49-F238E27FC236}">
                <a16:creationId xmlns:a16="http://schemas.microsoft.com/office/drawing/2014/main" id="{55F36E27-89E1-4156-AD37-581414F844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" y="5389031"/>
            <a:ext cx="11244262" cy="150711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5BFF361D-FD12-4285-B433-381CD90596FD}"/>
              </a:ext>
            </a:extLst>
          </p:cNvPr>
          <p:cNvGrpSpPr/>
          <p:nvPr/>
        </p:nvGrpSpPr>
        <p:grpSpPr>
          <a:xfrm>
            <a:off x="2025004" y="1571626"/>
            <a:ext cx="8896350" cy="2543174"/>
            <a:chOff x="1885950" y="2219326"/>
            <a:chExt cx="8896350" cy="2543174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3303FB49-4FF6-42FB-9B95-B951960C3D93}"/>
                </a:ext>
              </a:extLst>
            </p:cNvPr>
            <p:cNvGrpSpPr/>
            <p:nvPr/>
          </p:nvGrpSpPr>
          <p:grpSpPr>
            <a:xfrm>
              <a:off x="1885950" y="3676650"/>
              <a:ext cx="1123950" cy="1085850"/>
              <a:chOff x="1885950" y="3676650"/>
              <a:chExt cx="1123950" cy="1085850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621932BD-F8AC-46A7-A525-F8A202BA77C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9735100A-BA6B-47E6-8D7A-2805B7E4446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F5BEDE72-907E-40B9-BE68-96E7A083966D}"/>
                </a:ext>
              </a:extLst>
            </p:cNvPr>
            <p:cNvGrpSpPr/>
            <p:nvPr/>
          </p:nvGrpSpPr>
          <p:grpSpPr>
            <a:xfrm>
              <a:off x="2609850" y="2219326"/>
              <a:ext cx="1123950" cy="1085850"/>
              <a:chOff x="1885950" y="3676650"/>
              <a:chExt cx="1123950" cy="1085850"/>
            </a:xfrm>
          </p:grpSpPr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0E46F76D-C0E6-4AAD-B2EC-ECC2888E15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0F565D06-7DCE-4894-92A8-7B8D62D39B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014DA31-E472-42FC-820B-4D0C6AFBD2F4}"/>
                </a:ext>
              </a:extLst>
            </p:cNvPr>
            <p:cNvGrpSpPr/>
            <p:nvPr/>
          </p:nvGrpSpPr>
          <p:grpSpPr>
            <a:xfrm>
              <a:off x="6101009" y="3676650"/>
              <a:ext cx="1123950" cy="1085850"/>
              <a:chOff x="1885950" y="3676650"/>
              <a:chExt cx="1123950" cy="1085850"/>
            </a:xfrm>
          </p:grpSpPr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3F6130C8-62FB-44A2-A4E1-00BFAF009F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F4D74018-BA64-4EF4-B5D8-28660C22DA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E0F95455-2188-4E1C-9F56-2056DB284689}"/>
                </a:ext>
              </a:extLst>
            </p:cNvPr>
            <p:cNvGrpSpPr/>
            <p:nvPr/>
          </p:nvGrpSpPr>
          <p:grpSpPr>
            <a:xfrm>
              <a:off x="8906368" y="3676650"/>
              <a:ext cx="1123950" cy="1085850"/>
              <a:chOff x="1885950" y="3676650"/>
              <a:chExt cx="1123950" cy="1085850"/>
            </a:xfrm>
          </p:grpSpPr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04B8352-007D-4F8D-A210-82B5FFBA4C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41899FD0-0D70-41CE-9060-CA15FB193E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0936FA58-E99E-4E2C-B5FF-48BFFBC0AD6A}"/>
                </a:ext>
              </a:extLst>
            </p:cNvPr>
            <p:cNvGrpSpPr/>
            <p:nvPr/>
          </p:nvGrpSpPr>
          <p:grpSpPr>
            <a:xfrm>
              <a:off x="9658350" y="2286700"/>
              <a:ext cx="1123950" cy="1085850"/>
              <a:chOff x="1885950" y="3676650"/>
              <a:chExt cx="1123950" cy="1085850"/>
            </a:xfrm>
          </p:grpSpPr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C938BA68-4F04-4334-9189-22CE601C63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A43ADEDE-FA9E-45BC-B05E-DD5B8A6577A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32BD33F-28AA-4ACF-A32A-5F23A817DBC7}"/>
                </a:ext>
              </a:extLst>
            </p:cNvPr>
            <p:cNvGrpSpPr/>
            <p:nvPr/>
          </p:nvGrpSpPr>
          <p:grpSpPr>
            <a:xfrm>
              <a:off x="6838950" y="2266951"/>
              <a:ext cx="1123950" cy="1085850"/>
              <a:chOff x="1885950" y="3676650"/>
              <a:chExt cx="1123950" cy="1085850"/>
            </a:xfrm>
          </p:grpSpPr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7CDBFF8F-7B12-400A-8443-02965B711A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CC563B29-3FA4-41C6-81D4-C119CA5DC0F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885950" y="3676650"/>
                <a:ext cx="1123950" cy="1085850"/>
              </a:xfrm>
              <a:prstGeom prst="line">
                <a:avLst/>
              </a:prstGeom>
              <a:ln w="7620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Title 1">
            <a:extLst>
              <a:ext uri="{FF2B5EF4-FFF2-40B4-BE49-F238E27FC236}">
                <a16:creationId xmlns:a16="http://schemas.microsoft.com/office/drawing/2014/main" id="{62BB62D8-CC5E-4B60-BE7B-1AB422D74B7A}"/>
              </a:ext>
            </a:extLst>
          </p:cNvPr>
          <p:cNvSpPr txBox="1">
            <a:spLocks/>
          </p:cNvSpPr>
          <p:nvPr/>
        </p:nvSpPr>
        <p:spPr>
          <a:xfrm>
            <a:off x="838200" y="-29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Capping refinements on symmetric grids</a:t>
            </a:r>
            <a:endParaRPr lang="en-GB" sz="54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1ED5E57-0ECE-4669-B172-E1C581E1A8BC}"/>
              </a:ext>
            </a:extLst>
          </p:cNvPr>
          <p:cNvSpPr txBox="1"/>
          <p:nvPr/>
        </p:nvSpPr>
        <p:spPr>
          <a:xfrm>
            <a:off x="3577425" y="4771979"/>
            <a:ext cx="50371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Order of iteration for n = 16, r = 4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0F175B0-FB42-4A0A-ABA2-FA23A63F6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256" y="1152525"/>
            <a:ext cx="838200" cy="86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3450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6">
            <a:extLst>
              <a:ext uri="{FF2B5EF4-FFF2-40B4-BE49-F238E27FC236}">
                <a16:creationId xmlns:a16="http://schemas.microsoft.com/office/drawing/2014/main" id="{65813C9C-DC7B-42ED-8485-A0EFA6FF86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48323"/>
              </p:ext>
            </p:extLst>
          </p:nvPr>
        </p:nvGraphicFramePr>
        <p:xfrm>
          <a:off x="4856121" y="1247423"/>
          <a:ext cx="3200402" cy="1111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2">
                  <a:extLst>
                    <a:ext uri="{9D8B030D-6E8A-4147-A177-3AD203B41FA5}">
                      <a16:colId xmlns:a16="http://schemas.microsoft.com/office/drawing/2014/main" val="3519360861"/>
                    </a:ext>
                  </a:extLst>
                </a:gridCol>
              </a:tblGrid>
              <a:tr h="276895">
                <a:tc>
                  <a:txBody>
                    <a:bodyPr/>
                    <a:lstStyle/>
                    <a:p>
                      <a:r>
                        <a:rPr lang="en-GB" dirty="0"/>
                        <a:t>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666299"/>
                  </a:ext>
                </a:extLst>
              </a:tr>
              <a:tr h="746039">
                <a:tc>
                  <a:txBody>
                    <a:bodyPr/>
                    <a:lstStyle/>
                    <a:p>
                      <a:r>
                        <a:rPr lang="en-GB" dirty="0" err="1"/>
                        <a:t>Production_list</a:t>
                      </a:r>
                      <a:r>
                        <a:rPr lang="en-GB" dirty="0"/>
                        <a:t> = [</a:t>
                      </a:r>
                      <a:r>
                        <a:rPr lang="en-GB" dirty="0" err="1"/>
                        <a:t>a,h,h,c,b,b,h</a:t>
                      </a:r>
                      <a:r>
                        <a:rPr lang="en-GB" dirty="0"/>
                        <a:t>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Depth_list</a:t>
                      </a:r>
                      <a:r>
                        <a:rPr lang="en-GB" dirty="0"/>
                        <a:t> = [1,1,1,2,2,2,2]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708335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F11D128A-550F-48D4-94DD-EF939FF57576}"/>
              </a:ext>
            </a:extLst>
          </p:cNvPr>
          <p:cNvSpPr txBox="1"/>
          <p:nvPr/>
        </p:nvSpPr>
        <p:spPr>
          <a:xfrm>
            <a:off x="3463440" y="1763026"/>
            <a:ext cx="12164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/>
              <a:t>Apply</a:t>
            </a:r>
          </a:p>
          <a:p>
            <a:pPr algn="ctr"/>
            <a:r>
              <a:rPr lang="en-GB" dirty="0"/>
              <a:t>Production</a:t>
            </a:r>
          </a:p>
          <a:p>
            <a:pPr algn="ctr"/>
            <a:r>
              <a:rPr lang="en-GB" dirty="0"/>
              <a:t> rules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2267FE-4B10-4387-8D4E-1E386FF56B54}"/>
              </a:ext>
            </a:extLst>
          </p:cNvPr>
          <p:cNvCxnSpPr>
            <a:cxnSpLocks/>
            <a:endCxn id="5" idx="1"/>
          </p:cNvCxnSpPr>
          <p:nvPr/>
        </p:nvCxnSpPr>
        <p:spPr>
          <a:xfrm>
            <a:off x="3379304" y="1803322"/>
            <a:ext cx="14768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ED76E709-B518-4E20-81C8-E82B5D6B86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9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/>
              <a:t>Final Implementation</a:t>
            </a:r>
          </a:p>
        </p:txBody>
      </p:sp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88CE325-42AE-4C7C-8286-1CE08CBACA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8799540"/>
              </p:ext>
            </p:extLst>
          </p:nvPr>
        </p:nvGraphicFramePr>
        <p:xfrm>
          <a:off x="311836" y="1247422"/>
          <a:ext cx="3067468" cy="29260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67468">
                  <a:extLst>
                    <a:ext uri="{9D8B030D-6E8A-4147-A177-3AD203B41FA5}">
                      <a16:colId xmlns:a16="http://schemas.microsoft.com/office/drawing/2014/main" val="3519360861"/>
                    </a:ext>
                  </a:extLst>
                </a:gridCol>
              </a:tblGrid>
              <a:tr h="318314">
                <a:tc>
                  <a:txBody>
                    <a:bodyPr/>
                    <a:lstStyle/>
                    <a:p>
                      <a:r>
                        <a:rPr lang="en-GB" dirty="0"/>
                        <a:t>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666299"/>
                  </a:ext>
                </a:extLst>
              </a:tr>
              <a:tr h="1002463">
                <a:tc>
                  <a:txBody>
                    <a:bodyPr/>
                    <a:lstStyle/>
                    <a:p>
                      <a:r>
                        <a:rPr lang="en-GB" dirty="0"/>
                        <a:t>Id = 1</a:t>
                      </a:r>
                    </a:p>
                    <a:p>
                      <a:r>
                        <a:rPr lang="en-GB" dirty="0" err="1"/>
                        <a:t>Production_list</a:t>
                      </a:r>
                      <a:r>
                        <a:rPr lang="en-GB" dirty="0"/>
                        <a:t> = [</a:t>
                      </a:r>
                      <a:r>
                        <a:rPr lang="en-GB" dirty="0" err="1"/>
                        <a:t>a,h,h,b</a:t>
                      </a:r>
                      <a:r>
                        <a:rPr lang="en-GB" dirty="0"/>
                        <a:t>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Depth_list</a:t>
                      </a:r>
                      <a:r>
                        <a:rPr lang="en-GB" dirty="0"/>
                        <a:t> = [1,1,1,1]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Neighbours = {0:[[],[1],[3],[]],1:[[],[],[2],[0]],2:[[1],[],[],[3]],3:[[0],[2],[],[]]}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 err="1"/>
                        <a:t>Refinement_loc</a:t>
                      </a:r>
                      <a:r>
                        <a:rPr lang="en-GB" dirty="0"/>
                        <a:t> = [3]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Midpoint = 2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Duplicates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70833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B695C1C-89F3-4199-AB14-4628C9A14A04}"/>
              </a:ext>
            </a:extLst>
          </p:cNvPr>
          <p:cNvSpPr txBox="1"/>
          <p:nvPr/>
        </p:nvSpPr>
        <p:spPr>
          <a:xfrm>
            <a:off x="0" y="327259"/>
            <a:ext cx="15952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Clone previous curve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A2F54D46-9854-4CB3-AC6C-6CFC9F7A7B63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1845570" y="0"/>
            <a:ext cx="0" cy="124742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31" name="Table 6">
            <a:extLst>
              <a:ext uri="{FF2B5EF4-FFF2-40B4-BE49-F238E27FC236}">
                <a16:creationId xmlns:a16="http://schemas.microsoft.com/office/drawing/2014/main" id="{4A3A1E06-CD1B-445C-B3AB-ED44045C6F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8176418"/>
              </p:ext>
            </p:extLst>
          </p:nvPr>
        </p:nvGraphicFramePr>
        <p:xfrm>
          <a:off x="4856121" y="2908121"/>
          <a:ext cx="6559825" cy="13512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59825">
                  <a:extLst>
                    <a:ext uri="{9D8B030D-6E8A-4147-A177-3AD203B41FA5}">
                      <a16:colId xmlns:a16="http://schemas.microsoft.com/office/drawing/2014/main" val="3519360861"/>
                    </a:ext>
                  </a:extLst>
                </a:gridCol>
              </a:tblGrid>
              <a:tr h="340094">
                <a:tc>
                  <a:txBody>
                    <a:bodyPr/>
                    <a:lstStyle/>
                    <a:p>
                      <a:r>
                        <a:rPr lang="en-GB" dirty="0"/>
                        <a:t>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666299"/>
                  </a:ext>
                </a:extLst>
              </a:tr>
              <a:tr h="985469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GB" dirty="0"/>
                        <a:t>Neighbourhood = {0:[[],[1],[5,4],[]], 1:[[],[],[2],[0]], 2:[[1],[],[],[4,3]], 3:[[4],[2],[],[6]], 4:[[0],[2],[3],[5]], 5:[[0],[4],[6],[]], 6:[[5],[3],[],[]]}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Midpoint =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708335"/>
                  </a:ext>
                </a:extLst>
              </a:tr>
            </a:tbl>
          </a:graphicData>
        </a:graphic>
      </p:graphicFrame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DC50FED4-A412-47A4-8F22-2FCB064B23C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8056523" y="1803322"/>
            <a:ext cx="1153738" cy="1104799"/>
          </a:xfrm>
          <a:prstGeom prst="bentConnector3">
            <a:avLst>
              <a:gd name="adj1" fmla="val 99391"/>
            </a:avLst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05CDEC5F-415D-4669-9841-70B3384AE560}"/>
              </a:ext>
            </a:extLst>
          </p:cNvPr>
          <p:cNvSpPr txBox="1"/>
          <p:nvPr/>
        </p:nvSpPr>
        <p:spPr>
          <a:xfrm>
            <a:off x="7930821" y="1128916"/>
            <a:ext cx="25588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Update neighbourhood and midpoint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3BAD58D-EFE9-40B2-8647-5FBACFDB60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928" y="4782779"/>
            <a:ext cx="1736140" cy="1655596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4B7B959F-CDE0-4296-A272-672A9AC4A1BB}"/>
              </a:ext>
            </a:extLst>
          </p:cNvPr>
          <p:cNvSpPr txBox="1"/>
          <p:nvPr/>
        </p:nvSpPr>
        <p:spPr>
          <a:xfrm>
            <a:off x="1977014" y="4380019"/>
            <a:ext cx="23633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Find </a:t>
            </a:r>
            <a:r>
              <a:rPr lang="en-GB" dirty="0" err="1"/>
              <a:t>refinable</a:t>
            </a:r>
            <a:r>
              <a:rPr lang="en-GB" dirty="0"/>
              <a:t> </a:t>
            </a:r>
          </a:p>
          <a:p>
            <a:pPr algn="ctr"/>
            <a:r>
              <a:rPr lang="en-GB" dirty="0"/>
              <a:t>locations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1A96E910-19FE-4DB2-8456-D867ACE62B78}"/>
              </a:ext>
            </a:extLst>
          </p:cNvPr>
          <p:cNvSpPr txBox="1"/>
          <p:nvPr/>
        </p:nvSpPr>
        <p:spPr>
          <a:xfrm>
            <a:off x="7534441" y="4259350"/>
            <a:ext cx="3819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Find and calculate surface-to-volume ratios for all partitions in grid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3EE7776B-7BC9-4CB1-A05A-D707E5BC5C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6052" y="4857524"/>
            <a:ext cx="1856533" cy="1815505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DACA55D4-0B70-439F-8528-D8F5A3F69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97140" y="4875145"/>
            <a:ext cx="1856533" cy="1771344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F2F15321-FF95-44F4-8E38-44CEBE2BE6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14056" y="5681493"/>
            <a:ext cx="584161" cy="261008"/>
          </a:xfrm>
          <a:prstGeom prst="rect">
            <a:avLst/>
          </a:prstGeom>
        </p:spPr>
      </p:pic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844E4E9A-96C7-455C-B719-3C3BC7FAC3C6}"/>
              </a:ext>
            </a:extLst>
          </p:cNvPr>
          <p:cNvCxnSpPr>
            <a:cxnSpLocks/>
            <a:endCxn id="49" idx="1"/>
          </p:cNvCxnSpPr>
          <p:nvPr/>
        </p:nvCxnSpPr>
        <p:spPr>
          <a:xfrm rot="16200000" flipH="1">
            <a:off x="6119169" y="4548394"/>
            <a:ext cx="1477852" cy="955914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F2C88937-7669-4F66-88C5-2051ADE799C0}"/>
              </a:ext>
            </a:extLst>
          </p:cNvPr>
          <p:cNvCxnSpPr>
            <a:cxnSpLocks/>
            <a:stCxn id="31" idx="1"/>
          </p:cNvCxnSpPr>
          <p:nvPr/>
        </p:nvCxnSpPr>
        <p:spPr>
          <a:xfrm rot="10800000" flipV="1">
            <a:off x="3987547" y="3583735"/>
            <a:ext cx="868574" cy="202684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aphicFrame>
        <p:nvGraphicFramePr>
          <p:cNvPr id="63" name="Table 6">
            <a:extLst>
              <a:ext uri="{FF2B5EF4-FFF2-40B4-BE49-F238E27FC236}">
                <a16:creationId xmlns:a16="http://schemas.microsoft.com/office/drawing/2014/main" id="{9FE10D91-E4FA-4B8E-8B7D-63036B5C5F6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0092651"/>
              </p:ext>
            </p:extLst>
          </p:nvPr>
        </p:nvGraphicFramePr>
        <p:xfrm>
          <a:off x="2387345" y="5611170"/>
          <a:ext cx="3200402" cy="11117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200402">
                  <a:extLst>
                    <a:ext uri="{9D8B030D-6E8A-4147-A177-3AD203B41FA5}">
                      <a16:colId xmlns:a16="http://schemas.microsoft.com/office/drawing/2014/main" val="3519360861"/>
                    </a:ext>
                  </a:extLst>
                </a:gridCol>
              </a:tblGrid>
              <a:tr h="276895">
                <a:tc>
                  <a:txBody>
                    <a:bodyPr/>
                    <a:lstStyle/>
                    <a:p>
                      <a:r>
                        <a:rPr lang="en-GB" dirty="0"/>
                        <a:t>Curve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3666299"/>
                  </a:ext>
                </a:extLst>
              </a:tr>
              <a:tr h="746039">
                <a:tc>
                  <a:txBody>
                    <a:bodyPr/>
                    <a:lstStyle/>
                    <a:p>
                      <a:r>
                        <a:rPr lang="en-GB" dirty="0" err="1"/>
                        <a:t>Future_left_refinements</a:t>
                      </a:r>
                      <a:r>
                        <a:rPr lang="en-GB" dirty="0"/>
                        <a:t> = []</a:t>
                      </a:r>
                    </a:p>
                    <a:p>
                      <a:r>
                        <a:rPr lang="en-GB" dirty="0" err="1"/>
                        <a:t>Future_right_refinements</a:t>
                      </a:r>
                      <a:r>
                        <a:rPr lang="en-GB" dirty="0"/>
                        <a:t> = [6]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9708335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EF152B45-832D-4D23-95E1-3D8BB668C5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7014" y="89900"/>
            <a:ext cx="1120519" cy="1032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0289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3F3A921-3E4B-4F5B-8334-F730BAD0A9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58" y="1582211"/>
            <a:ext cx="2400301" cy="245406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F01136-CE16-4058-920A-7DF0718E02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2058" y="4312527"/>
            <a:ext cx="2400300" cy="2530267"/>
          </a:xfrm>
          <a:prstGeom prst="rect">
            <a:avLst/>
          </a:prstGeom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75585762-9118-48D0-839B-7824EA0B9F84}"/>
              </a:ext>
            </a:extLst>
          </p:cNvPr>
          <p:cNvGrpSpPr/>
          <p:nvPr/>
        </p:nvGrpSpPr>
        <p:grpSpPr>
          <a:xfrm>
            <a:off x="5327151" y="1932339"/>
            <a:ext cx="1333498" cy="1372150"/>
            <a:chOff x="5124452" y="1515891"/>
            <a:chExt cx="1333498" cy="137215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677E3D15-0BD9-42A0-880E-3F4F348AA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24452" y="1515891"/>
              <a:ext cx="1333498" cy="1372150"/>
            </a:xfrm>
            <a:prstGeom prst="rect">
              <a:avLst/>
            </a:prstGeom>
          </p:spPr>
        </p:pic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1E6438BF-2EFA-433D-80E6-51A80F7CC07A}"/>
                </a:ext>
              </a:extLst>
            </p:cNvPr>
            <p:cNvCxnSpPr>
              <a:stCxn id="8" idx="0"/>
              <a:endCxn id="8" idx="2"/>
            </p:cNvCxnSpPr>
            <p:nvPr/>
          </p:nvCxnSpPr>
          <p:spPr>
            <a:xfrm>
              <a:off x="5791201" y="1515891"/>
              <a:ext cx="0" cy="13721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0BB23A0-A630-48B4-A37A-12693B11C1FB}"/>
                </a:ext>
              </a:extLst>
            </p:cNvPr>
            <p:cNvCxnSpPr>
              <a:cxnSpLocks/>
            </p:cNvCxnSpPr>
            <p:nvPr/>
          </p:nvCxnSpPr>
          <p:spPr>
            <a:xfrm>
              <a:off x="5200651" y="2201966"/>
              <a:ext cx="118109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6AE73D0-A170-4270-8A4D-55061AB60A4E}"/>
              </a:ext>
            </a:extLst>
          </p:cNvPr>
          <p:cNvGrpSpPr/>
          <p:nvPr/>
        </p:nvGrpSpPr>
        <p:grpSpPr>
          <a:xfrm>
            <a:off x="9258300" y="1557562"/>
            <a:ext cx="2400301" cy="2457999"/>
            <a:chOff x="7829551" y="841583"/>
            <a:chExt cx="2400301" cy="2457999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8271314-8630-491B-8B86-A9D5B0836D2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829551" y="841583"/>
              <a:ext cx="2400301" cy="2454067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BE81DFB-BCC4-4934-8C75-6254F1CEDEC6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3" y="2068616"/>
              <a:ext cx="118109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0ADA713-B79B-4653-994D-7574B959D1C4}"/>
                </a:ext>
              </a:extLst>
            </p:cNvPr>
            <p:cNvCxnSpPr>
              <a:cxnSpLocks/>
            </p:cNvCxnSpPr>
            <p:nvPr/>
          </p:nvCxnSpPr>
          <p:spPr>
            <a:xfrm>
              <a:off x="9048753" y="2068616"/>
              <a:ext cx="0" cy="1230966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4DF99C8F-7FD0-4FE5-B35F-C9FDCB3E02A7}"/>
              </a:ext>
            </a:extLst>
          </p:cNvPr>
          <p:cNvGrpSpPr/>
          <p:nvPr/>
        </p:nvGrpSpPr>
        <p:grpSpPr>
          <a:xfrm>
            <a:off x="5327151" y="5491342"/>
            <a:ext cx="1333498" cy="1372150"/>
            <a:chOff x="5272095" y="5162000"/>
            <a:chExt cx="1333498" cy="1372150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109B642-D962-4BCE-B96A-7E668334B5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72095" y="5162000"/>
              <a:ext cx="1333498" cy="1372150"/>
            </a:xfrm>
            <a:prstGeom prst="rect">
              <a:avLst/>
            </a:prstGeom>
          </p:spPr>
        </p:pic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603CA6-AA00-4466-85B2-5E424E80909F}"/>
                </a:ext>
              </a:extLst>
            </p:cNvPr>
            <p:cNvCxnSpPr>
              <a:stCxn id="17" idx="0"/>
              <a:endCxn id="17" idx="2"/>
            </p:cNvCxnSpPr>
            <p:nvPr/>
          </p:nvCxnSpPr>
          <p:spPr>
            <a:xfrm>
              <a:off x="5938844" y="5162000"/>
              <a:ext cx="0" cy="137215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57203963-C627-4504-8EF5-29E44C0492AF}"/>
                </a:ext>
              </a:extLst>
            </p:cNvPr>
            <p:cNvCxnSpPr>
              <a:cxnSpLocks/>
            </p:cNvCxnSpPr>
            <p:nvPr/>
          </p:nvCxnSpPr>
          <p:spPr>
            <a:xfrm>
              <a:off x="5348294" y="5848075"/>
              <a:ext cx="1181099" cy="0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619CD2EE-D2AE-4DB3-A293-E8A222CA2B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7151" y="3903458"/>
            <a:ext cx="1281108" cy="1318242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6C2BFC48-C37C-4DE9-A95F-6331C8D4650A}"/>
              </a:ext>
            </a:extLst>
          </p:cNvPr>
          <p:cNvCxnSpPr/>
          <p:nvPr/>
        </p:nvCxnSpPr>
        <p:spPr>
          <a:xfrm>
            <a:off x="5974850" y="3887650"/>
            <a:ext cx="0" cy="137215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9F34953B-8F05-46A1-8D88-453D734A288A}"/>
              </a:ext>
            </a:extLst>
          </p:cNvPr>
          <p:cNvCxnSpPr>
            <a:cxnSpLocks/>
          </p:cNvCxnSpPr>
          <p:nvPr/>
        </p:nvCxnSpPr>
        <p:spPr>
          <a:xfrm>
            <a:off x="5427160" y="4577217"/>
            <a:ext cx="1181099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4AC42EF7-AAD2-4CFC-AB89-473232F4F062}"/>
              </a:ext>
            </a:extLst>
          </p:cNvPr>
          <p:cNvSpPr txBox="1"/>
          <p:nvPr/>
        </p:nvSpPr>
        <p:spPr>
          <a:xfrm>
            <a:off x="2698522" y="3377768"/>
            <a:ext cx="26986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Find boundaries amongst refined cells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F591A6DF-9087-418E-9BB0-326FC51DE91F}"/>
              </a:ext>
            </a:extLst>
          </p:cNvPr>
          <p:cNvGrpSpPr/>
          <p:nvPr/>
        </p:nvGrpSpPr>
        <p:grpSpPr>
          <a:xfrm>
            <a:off x="9239250" y="4318342"/>
            <a:ext cx="2400300" cy="2447924"/>
            <a:chOff x="8134350" y="3969959"/>
            <a:chExt cx="2400300" cy="2447924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AB490EF-B579-4713-8246-0F79D23EB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134350" y="3969959"/>
              <a:ext cx="2400300" cy="2447924"/>
            </a:xfrm>
            <a:prstGeom prst="rect">
              <a:avLst/>
            </a:prstGeom>
          </p:spPr>
        </p:pic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352624D-39C1-4996-9747-185304949791}"/>
                </a:ext>
              </a:extLst>
            </p:cNvPr>
            <p:cNvCxnSpPr>
              <a:cxnSpLocks/>
              <a:stCxn id="20" idx="0"/>
            </p:cNvCxnSpPr>
            <p:nvPr/>
          </p:nvCxnSpPr>
          <p:spPr>
            <a:xfrm>
              <a:off x="9334500" y="3969959"/>
              <a:ext cx="0" cy="2447924"/>
            </a:xfrm>
            <a:prstGeom prst="line">
              <a:avLst/>
            </a:prstGeom>
            <a:ln w="76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FA50DE9-9DF6-4507-8EA0-30F437893643}"/>
                </a:ext>
              </a:extLst>
            </p:cNvPr>
            <p:cNvCxnSpPr>
              <a:cxnSpLocks/>
            </p:cNvCxnSpPr>
            <p:nvPr/>
          </p:nvCxnSpPr>
          <p:spPr>
            <a:xfrm>
              <a:off x="9353551" y="5193921"/>
              <a:ext cx="1181099" cy="0"/>
            </a:xfrm>
            <a:prstGeom prst="line">
              <a:avLst/>
            </a:prstGeom>
            <a:ln w="762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Title 1">
            <a:extLst>
              <a:ext uri="{FF2B5EF4-FFF2-40B4-BE49-F238E27FC236}">
                <a16:creationId xmlns:a16="http://schemas.microsoft.com/office/drawing/2014/main" id="{1D411E31-C653-4991-816F-478A05F87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8152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/>
              <a:t>Finding the cell neighbourhood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F6FF57-C234-474F-A531-186F427C1D6F}"/>
              </a:ext>
            </a:extLst>
          </p:cNvPr>
          <p:cNvSpPr txBox="1"/>
          <p:nvPr/>
        </p:nvSpPr>
        <p:spPr>
          <a:xfrm>
            <a:off x="6710281" y="3753951"/>
            <a:ext cx="24269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Connect to grid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489AF40-670A-4C16-A0E7-E2FEA06305D0}"/>
              </a:ext>
            </a:extLst>
          </p:cNvPr>
          <p:cNvSpPr txBox="1"/>
          <p:nvPr/>
        </p:nvSpPr>
        <p:spPr>
          <a:xfrm>
            <a:off x="3662162" y="5280694"/>
            <a:ext cx="83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r = 2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64B1425-755C-4376-A459-690C8A839742}"/>
              </a:ext>
            </a:extLst>
          </p:cNvPr>
          <p:cNvSpPr txBox="1"/>
          <p:nvPr/>
        </p:nvSpPr>
        <p:spPr>
          <a:xfrm>
            <a:off x="3662162" y="2547634"/>
            <a:ext cx="835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r = 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847449D-3B8E-4E0E-99E1-3019794E22B6}"/>
              </a:ext>
            </a:extLst>
          </p:cNvPr>
          <p:cNvSpPr txBox="1"/>
          <p:nvPr/>
        </p:nvSpPr>
        <p:spPr>
          <a:xfrm>
            <a:off x="270703" y="719287"/>
            <a:ext cx="248337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2800" dirty="0"/>
              <a:t>Inherit Cell </a:t>
            </a:r>
          </a:p>
          <a:p>
            <a:pPr algn="ctr"/>
            <a:r>
              <a:rPr lang="en-GB" sz="2800" dirty="0"/>
              <a:t>Neighbourhood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FF4B9BC-DB83-442C-A1FF-F275A42B4DFC}"/>
              </a:ext>
            </a:extLst>
          </p:cNvPr>
          <p:cNvSpPr/>
          <p:nvPr/>
        </p:nvSpPr>
        <p:spPr>
          <a:xfrm>
            <a:off x="10903397" y="2526729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1CCC713-495F-45A9-8760-3C951EF249F5}"/>
              </a:ext>
            </a:extLst>
          </p:cNvPr>
          <p:cNvSpPr/>
          <p:nvPr/>
        </p:nvSpPr>
        <p:spPr>
          <a:xfrm>
            <a:off x="10293798" y="311615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46461B2-0201-4A8C-AD18-4310FF54883F}"/>
              </a:ext>
            </a:extLst>
          </p:cNvPr>
          <p:cNvSpPr/>
          <p:nvPr/>
        </p:nvSpPr>
        <p:spPr>
          <a:xfrm>
            <a:off x="10257512" y="4676442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6D0DE89-F2F1-4C68-934C-CE73C12792FF}"/>
              </a:ext>
            </a:extLst>
          </p:cNvPr>
          <p:cNvSpPr/>
          <p:nvPr/>
        </p:nvSpPr>
        <p:spPr>
          <a:xfrm>
            <a:off x="10250256" y="588838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4CFD0CD-DCCF-4822-BC86-C13CA1A60444}"/>
              </a:ext>
            </a:extLst>
          </p:cNvPr>
          <p:cNvSpPr/>
          <p:nvPr/>
        </p:nvSpPr>
        <p:spPr>
          <a:xfrm>
            <a:off x="10855771" y="5259800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9AA0114-8C5D-4BDC-8DF4-8733D2D89FF7}"/>
              </a:ext>
            </a:extLst>
          </p:cNvPr>
          <p:cNvSpPr/>
          <p:nvPr/>
        </p:nvSpPr>
        <p:spPr>
          <a:xfrm>
            <a:off x="10844457" y="4709434"/>
            <a:ext cx="4090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b="1" dirty="0"/>
              <a:t>H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739D161A-24F1-4051-AB4B-80E830360BA9}"/>
              </a:ext>
            </a:extLst>
          </p:cNvPr>
          <p:cNvSpPr/>
          <p:nvPr/>
        </p:nvSpPr>
        <p:spPr>
          <a:xfrm>
            <a:off x="10855771" y="5871780"/>
            <a:ext cx="324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B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D2495390-88E7-4A3A-B5D7-ED1656ACC799}"/>
              </a:ext>
            </a:extLst>
          </p:cNvPr>
          <p:cNvSpPr/>
          <p:nvPr/>
        </p:nvSpPr>
        <p:spPr>
          <a:xfrm>
            <a:off x="10848086" y="3138468"/>
            <a:ext cx="324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BDB559-6037-422A-9DA4-DDD64F2F3051}"/>
              </a:ext>
            </a:extLst>
          </p:cNvPr>
          <p:cNvSpPr txBox="1"/>
          <p:nvPr/>
        </p:nvSpPr>
        <p:spPr>
          <a:xfrm>
            <a:off x="3897086" y="953869"/>
            <a:ext cx="439782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Use non-terminal to determine order of traversal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5900C5-87BD-4620-B115-5C64A671241D}"/>
              </a:ext>
            </a:extLst>
          </p:cNvPr>
          <p:cNvSpPr/>
          <p:nvPr/>
        </p:nvSpPr>
        <p:spPr>
          <a:xfrm>
            <a:off x="6055714" y="2021915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1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167D7D8-E667-45D1-9D43-54CFA0E38FFD}"/>
              </a:ext>
            </a:extLst>
          </p:cNvPr>
          <p:cNvSpPr/>
          <p:nvPr/>
        </p:nvSpPr>
        <p:spPr>
          <a:xfrm>
            <a:off x="5484214" y="2030432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2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39616E3-2BC7-44F4-B8B0-C153F503E5EF}"/>
              </a:ext>
            </a:extLst>
          </p:cNvPr>
          <p:cNvSpPr/>
          <p:nvPr/>
        </p:nvSpPr>
        <p:spPr>
          <a:xfrm>
            <a:off x="5513736" y="2615248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3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4D6C7D5-23EE-4F92-8F1F-E43B7040AF9F}"/>
              </a:ext>
            </a:extLst>
          </p:cNvPr>
          <p:cNvSpPr/>
          <p:nvPr/>
        </p:nvSpPr>
        <p:spPr>
          <a:xfrm>
            <a:off x="6068023" y="2605766"/>
            <a:ext cx="36740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4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1665D46-6E1E-4118-A65B-76F0C1517AE4}"/>
              </a:ext>
            </a:extLst>
          </p:cNvPr>
          <p:cNvSpPr/>
          <p:nvPr/>
        </p:nvSpPr>
        <p:spPr>
          <a:xfrm>
            <a:off x="5801719" y="2320125"/>
            <a:ext cx="3242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800" b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7767329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4C0A8CF-177E-407A-A1C5-675EAD31DAC9}"/>
              </a:ext>
            </a:extLst>
          </p:cNvPr>
          <p:cNvSpPr txBox="1">
            <a:spLocks/>
          </p:cNvSpPr>
          <p:nvPr/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3286045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28586BD-2A43-40B0-A0FF-DE8038C41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/>
              <a:t>What are space-filling curves?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6D511AC-E4D3-47BC-B1B2-E2E9C019E1FA}"/>
              </a:ext>
            </a:extLst>
          </p:cNvPr>
          <p:cNvGrpSpPr/>
          <p:nvPr/>
        </p:nvGrpSpPr>
        <p:grpSpPr>
          <a:xfrm>
            <a:off x="5514180" y="1092002"/>
            <a:ext cx="6444764" cy="1738311"/>
            <a:chOff x="-438150" y="3921125"/>
            <a:chExt cx="10342877" cy="3333750"/>
          </a:xfrm>
        </p:grpSpPr>
        <p:pic>
          <p:nvPicPr>
            <p:cNvPr id="6" name="Picture 10">
              <a:extLst>
                <a:ext uri="{FF2B5EF4-FFF2-40B4-BE49-F238E27FC236}">
                  <a16:creationId xmlns:a16="http://schemas.microsoft.com/office/drawing/2014/main" id="{0EFDC730-672E-475F-B970-A821D724ECF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389"/>
            <a:stretch/>
          </p:blipFill>
          <p:spPr bwMode="auto">
            <a:xfrm>
              <a:off x="-438150" y="3921125"/>
              <a:ext cx="6858000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10">
              <a:extLst>
                <a:ext uri="{FF2B5EF4-FFF2-40B4-BE49-F238E27FC236}">
                  <a16:creationId xmlns:a16="http://schemas.microsoft.com/office/drawing/2014/main" id="{29DA338E-36E2-4D62-A567-4A831E92FDE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389" r="51407"/>
            <a:stretch/>
          </p:blipFill>
          <p:spPr bwMode="auto">
            <a:xfrm>
              <a:off x="6572252" y="3921125"/>
              <a:ext cx="3332475" cy="33337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8" name="Picture 12" descr="Hilbert space-filling curve">
            <a:extLst>
              <a:ext uri="{FF2B5EF4-FFF2-40B4-BE49-F238E27FC236}">
                <a16:creationId xmlns:a16="http://schemas.microsoft.com/office/drawing/2014/main" id="{333D53EF-D271-49E2-9D93-676764C543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936"/>
          <a:stretch/>
        </p:blipFill>
        <p:spPr bwMode="auto">
          <a:xfrm>
            <a:off x="0" y="2861708"/>
            <a:ext cx="5765742" cy="1926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4">
            <a:extLst>
              <a:ext uri="{FF2B5EF4-FFF2-40B4-BE49-F238E27FC236}">
                <a16:creationId xmlns:a16="http://schemas.microsoft.com/office/drawing/2014/main" id="{8686E01B-94AF-4E04-93B4-9BBE5D11F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4180" y="4819874"/>
            <a:ext cx="6677819" cy="203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20E59D-DA92-4957-AF56-5E6E4EC85424}"/>
              </a:ext>
            </a:extLst>
          </p:cNvPr>
          <p:cNvSpPr txBox="1"/>
          <p:nvPr/>
        </p:nvSpPr>
        <p:spPr>
          <a:xfrm>
            <a:off x="1763150" y="5379069"/>
            <a:ext cx="37227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 err="1"/>
              <a:t>Peano</a:t>
            </a:r>
            <a:r>
              <a:rPr lang="en-GB" sz="5400" dirty="0"/>
              <a:t> Curve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03BDB88-49FB-4BF3-8493-71A7322EEC4B}"/>
              </a:ext>
            </a:extLst>
          </p:cNvPr>
          <p:cNvSpPr txBox="1"/>
          <p:nvPr/>
        </p:nvSpPr>
        <p:spPr>
          <a:xfrm>
            <a:off x="6096000" y="3363428"/>
            <a:ext cx="390491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Hilbert Curve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40CFA1-D29E-427B-9E3D-2288E3672DBF}"/>
              </a:ext>
            </a:extLst>
          </p:cNvPr>
          <p:cNvSpPr txBox="1"/>
          <p:nvPr/>
        </p:nvSpPr>
        <p:spPr>
          <a:xfrm>
            <a:off x="1363425" y="1499492"/>
            <a:ext cx="4122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5400" dirty="0"/>
              <a:t>Z-order Curve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E1EAF1-0C76-47AD-9013-5A858E891764}"/>
              </a:ext>
            </a:extLst>
          </p:cNvPr>
          <p:cNvSpPr txBox="1"/>
          <p:nvPr/>
        </p:nvSpPr>
        <p:spPr>
          <a:xfrm>
            <a:off x="808863" y="2374740"/>
            <a:ext cx="54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1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0C88392-713C-45C5-B49E-B2831C95E88D}"/>
              </a:ext>
            </a:extLst>
          </p:cNvPr>
          <p:cNvSpPr txBox="1"/>
          <p:nvPr/>
        </p:nvSpPr>
        <p:spPr>
          <a:xfrm>
            <a:off x="2673504" y="2379067"/>
            <a:ext cx="54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A7828F8-466D-414D-8205-2211F3907197}"/>
              </a:ext>
            </a:extLst>
          </p:cNvPr>
          <p:cNvSpPr txBox="1"/>
          <p:nvPr/>
        </p:nvSpPr>
        <p:spPr>
          <a:xfrm>
            <a:off x="4557455" y="2379067"/>
            <a:ext cx="54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3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68FEB1F-AE8C-4790-BFB7-1823A2B260FF}"/>
              </a:ext>
            </a:extLst>
          </p:cNvPr>
          <p:cNvSpPr txBox="1"/>
          <p:nvPr/>
        </p:nvSpPr>
        <p:spPr>
          <a:xfrm>
            <a:off x="6411087" y="810733"/>
            <a:ext cx="54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131298F-4738-417C-9EFF-D4F5A35FE550}"/>
              </a:ext>
            </a:extLst>
          </p:cNvPr>
          <p:cNvSpPr txBox="1"/>
          <p:nvPr/>
        </p:nvSpPr>
        <p:spPr>
          <a:xfrm>
            <a:off x="8609647" y="798997"/>
            <a:ext cx="54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EF0BDA-FBE4-4060-A42D-1FD536F6D52C}"/>
              </a:ext>
            </a:extLst>
          </p:cNvPr>
          <p:cNvSpPr txBox="1"/>
          <p:nvPr/>
        </p:nvSpPr>
        <p:spPr>
          <a:xfrm>
            <a:off x="10782747" y="798997"/>
            <a:ext cx="54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8A7DD7-F69C-4A9A-8DCE-9DE261BF1EE8}"/>
              </a:ext>
            </a:extLst>
          </p:cNvPr>
          <p:cNvSpPr txBox="1"/>
          <p:nvPr/>
        </p:nvSpPr>
        <p:spPr>
          <a:xfrm>
            <a:off x="6563487" y="4364701"/>
            <a:ext cx="54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F972076-552F-42D4-B72D-7E9CB5D767CA}"/>
              </a:ext>
            </a:extLst>
          </p:cNvPr>
          <p:cNvSpPr txBox="1"/>
          <p:nvPr/>
        </p:nvSpPr>
        <p:spPr>
          <a:xfrm>
            <a:off x="8762047" y="4352965"/>
            <a:ext cx="54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2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C0640F-6E6B-4BC0-93DA-A011754EF21B}"/>
              </a:ext>
            </a:extLst>
          </p:cNvPr>
          <p:cNvSpPr txBox="1"/>
          <p:nvPr/>
        </p:nvSpPr>
        <p:spPr>
          <a:xfrm>
            <a:off x="10935147" y="4352965"/>
            <a:ext cx="5455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b="1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64118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map&#10;&#10;Description automatically generated">
            <a:extLst>
              <a:ext uri="{FF2B5EF4-FFF2-40B4-BE49-F238E27FC236}">
                <a16:creationId xmlns:a16="http://schemas.microsoft.com/office/drawing/2014/main" id="{C4BA856D-66D1-4496-B664-76FA2DF7E5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8905" y="1329240"/>
            <a:ext cx="10354189" cy="4594420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2CFC830-39F2-4120-9CF0-359949EDDBC3}"/>
              </a:ext>
            </a:extLst>
          </p:cNvPr>
          <p:cNvSpPr txBox="1">
            <a:spLocks/>
          </p:cNvSpPr>
          <p:nvPr/>
        </p:nvSpPr>
        <p:spPr>
          <a:xfrm>
            <a:off x="838200" y="897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Averages per depth level</a:t>
            </a:r>
          </a:p>
        </p:txBody>
      </p:sp>
    </p:spTree>
    <p:extLst>
      <p:ext uri="{BB962C8B-B14F-4D97-AF65-F5344CB8AC3E}">
        <p14:creationId xmlns:p14="http://schemas.microsoft.com/office/powerpoint/2010/main" val="1118178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D1AC991-6BF3-4017-9717-9377E9EED4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559" y="874915"/>
            <a:ext cx="8612066" cy="328695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6699E345-6E9A-4DF5-965B-D2D5A95D07BD}"/>
              </a:ext>
            </a:extLst>
          </p:cNvPr>
          <p:cNvSpPr txBox="1">
            <a:spLocks/>
          </p:cNvSpPr>
          <p:nvPr/>
        </p:nvSpPr>
        <p:spPr>
          <a:xfrm>
            <a:off x="838200" y="-133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Surface-to-volume ratio</a:t>
            </a:r>
          </a:p>
        </p:txBody>
      </p:sp>
      <p:pic>
        <p:nvPicPr>
          <p:cNvPr id="8" name="Picture 7" descr="A picture containing game, clock&#10;&#10;Description automatically generated">
            <a:extLst>
              <a:ext uri="{FF2B5EF4-FFF2-40B4-BE49-F238E27FC236}">
                <a16:creationId xmlns:a16="http://schemas.microsoft.com/office/drawing/2014/main" id="{C7BC7D02-197E-458C-A698-35EE32FC8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584" y="4735303"/>
            <a:ext cx="6677025" cy="1543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4AB4688-6F04-4BDA-AA5B-2875C376E8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633" y="3469574"/>
            <a:ext cx="4944367" cy="328695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AE74E18-B0F8-4395-BCAB-B964D27444BF}"/>
              </a:ext>
            </a:extLst>
          </p:cNvPr>
          <p:cNvSpPr txBox="1"/>
          <p:nvPr/>
        </p:nvSpPr>
        <p:spPr>
          <a:xfrm>
            <a:off x="2928234" y="4161873"/>
            <a:ext cx="1660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Maximum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6B01B5-3454-4527-98CE-1236BD654529}"/>
              </a:ext>
            </a:extLst>
          </p:cNvPr>
          <p:cNvSpPr txBox="1"/>
          <p:nvPr/>
        </p:nvSpPr>
        <p:spPr>
          <a:xfrm>
            <a:off x="8578282" y="2727993"/>
            <a:ext cx="37916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 err="1"/>
              <a:t>Zumbusch</a:t>
            </a:r>
            <a:r>
              <a:rPr lang="en-GB" sz="2800" dirty="0"/>
              <a:t> (Maximum) S:V for regular grids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A48AF9-D1D4-42E8-89FE-D0F876A3215B}"/>
                  </a:ext>
                </a:extLst>
              </p:cNvPr>
              <p:cNvSpPr/>
              <p:nvPr/>
            </p:nvSpPr>
            <p:spPr>
              <a:xfrm>
                <a:off x="9085986" y="1199674"/>
                <a:ext cx="2433230" cy="76181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800" i="1" smtClean="0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GB" sz="28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𝐶</m:t>
                          </m:r>
                        </m:e>
                        <m:sub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𝑝𝑎𝑟𝑡</m:t>
                          </m:r>
                        </m:sub>
                      </m:sSub>
                      <m:r>
                        <a:rPr lang="en-GB" sz="2800" i="1">
                          <a:latin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GB" sz="28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p>
                          <m:f>
                            <m:fPr>
                              <m:ctrlPr>
                                <a:rPr lang="en-GB" sz="28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28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GB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GB" sz="2800" i="1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en-GB" sz="2800" dirty="0"/>
              </a:p>
            </p:txBody>
          </p:sp>
        </mc:Choice>
        <mc:Fallback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29A48AF9-D1D4-42E8-89FE-D0F876A3215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5986" y="1199674"/>
                <a:ext cx="2433230" cy="76181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5478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7800A4B0-EDE7-4279-8E7F-7E9801DD3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/>
              <a:t>Applications of space-filling curves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B9524F4-633E-4949-9677-957F894339CB}"/>
              </a:ext>
            </a:extLst>
          </p:cNvPr>
          <p:cNvSpPr/>
          <p:nvPr/>
        </p:nvSpPr>
        <p:spPr>
          <a:xfrm>
            <a:off x="1816035" y="1023021"/>
            <a:ext cx="800808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2800" dirty="0"/>
              <a:t>Space-filling curves present an effective method of mapping multidimensional data to one dimension in parallel computing. 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13B8B34B-129B-41E4-9F42-F9E36C4D0F62}"/>
              </a:ext>
            </a:extLst>
          </p:cNvPr>
          <p:cNvGrpSpPr/>
          <p:nvPr/>
        </p:nvGrpSpPr>
        <p:grpSpPr>
          <a:xfrm>
            <a:off x="2230927" y="2312937"/>
            <a:ext cx="7730145" cy="3972099"/>
            <a:chOff x="1935788" y="2255787"/>
            <a:chExt cx="7730145" cy="3972099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2DF44F8-3B21-4E1F-8F24-5F5822561D2D}"/>
                </a:ext>
              </a:extLst>
            </p:cNvPr>
            <p:cNvSpPr txBox="1"/>
            <p:nvPr/>
          </p:nvSpPr>
          <p:spPr>
            <a:xfrm>
              <a:off x="1935788" y="5663600"/>
              <a:ext cx="357578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sz="2800" dirty="0"/>
                <a:t>For processors  [1, 2, 3]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7E44AA4-86EB-4099-BDE6-471D9AAA1F52}"/>
                </a:ext>
              </a:extLst>
            </p:cNvPr>
            <p:cNvGrpSpPr/>
            <p:nvPr/>
          </p:nvGrpSpPr>
          <p:grpSpPr>
            <a:xfrm>
              <a:off x="5796090" y="2255787"/>
              <a:ext cx="3869843" cy="3972099"/>
              <a:chOff x="3359021" y="1670180"/>
              <a:chExt cx="3956180" cy="3609975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9DAF64C4-5F5D-429D-B3FB-C5803A9E1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359021" y="1670180"/>
                <a:ext cx="3956180" cy="3609975"/>
              </a:xfrm>
              <a:prstGeom prst="rect">
                <a:avLst/>
              </a:prstGeom>
            </p:spPr>
          </p:pic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887196FB-30D9-48F0-8531-CA312B255E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5004" y="2614711"/>
                <a:ext cx="0" cy="2628122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CC0C4F96-8EA6-4D64-B367-4F0A976E3BC6}"/>
                  </a:ext>
                </a:extLst>
              </p:cNvPr>
              <p:cNvCxnSpPr/>
              <p:nvPr/>
            </p:nvCxnSpPr>
            <p:spPr>
              <a:xfrm>
                <a:off x="7259218" y="1734523"/>
                <a:ext cx="0" cy="350831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5F8755C2-BB85-4B53-8C4F-B90CA0A5CE16}"/>
                  </a:ext>
                </a:extLst>
              </p:cNvPr>
              <p:cNvCxnSpPr>
                <a:cxnSpLocks/>
                <a:stCxn id="14" idx="2"/>
              </p:cNvCxnSpPr>
              <p:nvPr/>
            </p:nvCxnSpPr>
            <p:spPr>
              <a:xfrm flipH="1">
                <a:off x="3377683" y="5280155"/>
                <a:ext cx="1959428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EE16ADD9-8597-48D4-A4FD-639E65F35C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77683" y="1771845"/>
                <a:ext cx="2892488" cy="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68A7F98D-18D2-4647-A0B1-A240120CA7C9}"/>
                  </a:ext>
                </a:extLst>
              </p:cNvPr>
              <p:cNvCxnSpPr>
                <a:cxnSpLocks/>
                <a:endCxn id="14" idx="2"/>
              </p:cNvCxnSpPr>
              <p:nvPr/>
            </p:nvCxnSpPr>
            <p:spPr>
              <a:xfrm>
                <a:off x="5337111" y="3475167"/>
                <a:ext cx="0" cy="1804988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445BA1EB-DA2C-4469-98A8-0FF02AEBA80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57397" y="3488678"/>
                <a:ext cx="97971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287D2448-EFC9-4820-9EFD-4224C698F9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77683" y="2614711"/>
                <a:ext cx="979714" cy="0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8DA05533-7AF7-4F82-A4B0-5BF224C820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357397" y="2614711"/>
                <a:ext cx="0" cy="873967"/>
              </a:xfrm>
              <a:prstGeom prst="line">
                <a:avLst/>
              </a:prstGeom>
              <a:ln w="571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A2F25555-8CC0-4E17-90CF-F446363785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66730" y="3429000"/>
                <a:ext cx="1903441" cy="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86A30943-A042-4B82-83EA-944F73A965C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9022" y="2577389"/>
                <a:ext cx="1007708" cy="0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B9B47960-7992-42E6-BD7B-5F714F91DEB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415004" y="1771845"/>
                <a:ext cx="0" cy="805544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>
                <a:extLst>
                  <a:ext uri="{FF2B5EF4-FFF2-40B4-BE49-F238E27FC236}">
                    <a16:creationId xmlns:a16="http://schemas.microsoft.com/office/drawing/2014/main" id="{59DE56B6-1F4E-45A8-828F-43CB8B3BB7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04052" y="2558728"/>
                <a:ext cx="0" cy="851611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3C8F187B-0FE4-49B9-87F7-C5801BBB36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73281" y="1734523"/>
                <a:ext cx="0" cy="1740644"/>
              </a:xfrm>
              <a:prstGeom prst="line">
                <a:avLst/>
              </a:prstGeom>
              <a:ln w="571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5E234C42-8ABD-4DD7-9274-1FC9032407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74433" y="3429000"/>
                <a:ext cx="0" cy="1851155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FFE1EF3A-87AE-4AEE-BB2B-A6CFB33E32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26154" y="1734523"/>
                <a:ext cx="0" cy="1768443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383CDBA3-2396-44E4-84B9-C3E9365F33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55772" y="5280155"/>
                <a:ext cx="1922107" cy="0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71508F77-31D8-42B0-AA96-1CEE25FDC9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374433" y="3502966"/>
                <a:ext cx="951721" cy="4373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B4B1B763-B04E-4E76-AA74-E1C2C5E5A8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307496" y="1748811"/>
                <a:ext cx="951721" cy="4373"/>
              </a:xfrm>
              <a:prstGeom prst="line">
                <a:avLst/>
              </a:prstGeom>
              <a:ln w="57150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6CCEBAA-7FFA-40BF-903B-91F381C72BDD}"/>
                </a:ext>
              </a:extLst>
            </p:cNvPr>
            <p:cNvSpPr txBox="1"/>
            <p:nvPr/>
          </p:nvSpPr>
          <p:spPr>
            <a:xfrm>
              <a:off x="3364697" y="3028888"/>
              <a:ext cx="140404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Surfaces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ABC5EC77-298C-41CC-981E-4F6B0789A324}"/>
                </a:ext>
              </a:extLst>
            </p:cNvPr>
            <p:cNvSpPr/>
            <p:nvPr/>
          </p:nvSpPr>
          <p:spPr>
            <a:xfrm>
              <a:off x="2032476" y="4146744"/>
              <a:ext cx="1095375" cy="1061806"/>
            </a:xfrm>
            <a:prstGeom prst="rect">
              <a:avLst/>
            </a:prstGeom>
            <a:ln w="571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24234C2-2387-455F-8223-F5465E5510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94376" y="3290497"/>
              <a:ext cx="1133475" cy="1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B3BED7D-3B9A-4111-B423-1BE717F825D2}"/>
                </a:ext>
              </a:extLst>
            </p:cNvPr>
            <p:cNvSpPr txBox="1"/>
            <p:nvPr/>
          </p:nvSpPr>
          <p:spPr>
            <a:xfrm>
              <a:off x="3376018" y="4454489"/>
              <a:ext cx="16632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/>
                <a:t>Volumes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BB922F4-9767-4F79-86F9-2A7C815E7676}"/>
                </a:ext>
              </a:extLst>
            </p:cNvPr>
            <p:cNvCxnSpPr>
              <a:cxnSpLocks/>
            </p:cNvCxnSpPr>
            <p:nvPr/>
          </p:nvCxnSpPr>
          <p:spPr>
            <a:xfrm>
              <a:off x="4910578" y="4713957"/>
              <a:ext cx="122872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7824D518-CF5E-4CF4-9716-EF547C964B8C}"/>
                </a:ext>
              </a:extLst>
            </p:cNvPr>
            <p:cNvCxnSpPr>
              <a:cxnSpLocks/>
            </p:cNvCxnSpPr>
            <p:nvPr/>
          </p:nvCxnSpPr>
          <p:spPr>
            <a:xfrm>
              <a:off x="4910577" y="3328598"/>
              <a:ext cx="1228725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02907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7641CBE7-3472-4DD5-8314-1EC3B81A6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225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5400" b="1" dirty="0"/>
              <a:t>Quality of partitions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2C672F-A715-4EEE-90C5-A77DBFEB6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93" y="4565541"/>
            <a:ext cx="2412232" cy="22307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61AA61-D573-49D8-B0D2-E2CE4A8DD3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2" y="0"/>
            <a:ext cx="2411623" cy="22229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1C87D0E-5EC3-4DE6-BBD6-ADAEBE903E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02" y="2239563"/>
            <a:ext cx="2411623" cy="231319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B550451-2EAF-4CF7-9D2E-712C77EB4D4E}"/>
              </a:ext>
            </a:extLst>
          </p:cNvPr>
          <p:cNvGrpSpPr/>
          <p:nvPr/>
        </p:nvGrpSpPr>
        <p:grpSpPr>
          <a:xfrm>
            <a:off x="4521604" y="3531084"/>
            <a:ext cx="3136132" cy="3136132"/>
            <a:chOff x="4521604" y="3307151"/>
            <a:chExt cx="3136132" cy="3136132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61F55D-D157-4018-AD57-0A591D833D65}"/>
                </a:ext>
              </a:extLst>
            </p:cNvPr>
            <p:cNvSpPr/>
            <p:nvPr/>
          </p:nvSpPr>
          <p:spPr>
            <a:xfrm>
              <a:off x="4521604" y="3307151"/>
              <a:ext cx="3136132" cy="3136132"/>
            </a:xfrm>
            <a:prstGeom prst="ellipse">
              <a:avLst/>
            </a:prstGeom>
            <a:ln w="762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BAFABA24-000E-4660-98E2-5283FE8676E9}"/>
                </a:ext>
              </a:extLst>
            </p:cNvPr>
            <p:cNvSpPr/>
            <p:nvPr/>
          </p:nvSpPr>
          <p:spPr>
            <a:xfrm>
              <a:off x="5262438" y="4622661"/>
              <a:ext cx="1732975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GB" sz="3200" dirty="0"/>
                <a:t>OPTIMAL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BDE30B-2DAC-453E-AA9F-105616BC65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33092" y="1391139"/>
                <a:ext cx="6577679" cy="3230635"/>
              </a:xfrm>
            </p:spPr>
            <p:txBody>
              <a:bodyPr/>
              <a:lstStyle/>
              <a:p>
                <a:pPr marL="0" indent="0" algn="ctr">
                  <a:buNone/>
                </a:pPr>
                <a:r>
                  <a:rPr lang="en-GB" dirty="0"/>
                  <a:t>Partitions induced by space-filling curves are quasi-optimal on regular grids: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i="1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  <m:sub>
                        <m:r>
                          <a:rPr lang="en-GB" i="1">
                            <a:latin typeface="Cambria Math" panose="02040503050406030204" pitchFamily="18" charset="0"/>
                          </a:rPr>
                          <m:t>𝑝𝑎𝑟𝑡</m:t>
                        </m:r>
                      </m:sub>
                    </m:sSub>
                    <m:r>
                      <a:rPr lang="en-GB" i="1">
                        <a:latin typeface="Cambria Math" panose="02040503050406030204" pitchFamily="18" charset="0"/>
                      </a:rPr>
                      <m:t>∙</m:t>
                    </m:r>
                    <m:sSup>
                      <m:sSup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GB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f>
                          <m:fPr>
                            <m:ctrlPr>
                              <a:rPr lang="en-GB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num>
                          <m:den>
                            <m:r>
                              <a:rPr lang="en-GB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den>
                        </m:f>
                        <m:r>
                          <a:rPr lang="en-GB" i="1">
                            <a:latin typeface="Cambria Math" panose="02040503050406030204" pitchFamily="18" charset="0"/>
                          </a:rPr>
                          <m:t> </m:t>
                        </m:r>
                      </m:sup>
                    </m:sSup>
                  </m:oMath>
                </a14:m>
                <a:r>
                  <a:rPr lang="en-GB" dirty="0"/>
                  <a:t>.</a:t>
                </a:r>
              </a:p>
            </p:txBody>
          </p:sp>
        </mc:Choice>
        <mc:Fallback xmlns="">
          <p:sp>
            <p:nvSpPr>
              <p:cNvPr id="13" name="Content Placeholder 2">
                <a:extLst>
                  <a:ext uri="{FF2B5EF4-FFF2-40B4-BE49-F238E27FC236}">
                    <a16:creationId xmlns:a16="http://schemas.microsoft.com/office/drawing/2014/main" id="{16BDE30B-2DAC-453E-AA9F-105616BC65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33092" y="1391139"/>
                <a:ext cx="6577679" cy="3230635"/>
              </a:xfrm>
              <a:blipFill>
                <a:blip r:embed="rId6"/>
                <a:stretch>
                  <a:fillRect t="-301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4" name="Group 13">
            <a:extLst>
              <a:ext uri="{FF2B5EF4-FFF2-40B4-BE49-F238E27FC236}">
                <a16:creationId xmlns:a16="http://schemas.microsoft.com/office/drawing/2014/main" id="{E680B86B-761C-4744-B87A-3A9D5446094E}"/>
              </a:ext>
            </a:extLst>
          </p:cNvPr>
          <p:cNvGrpSpPr/>
          <p:nvPr/>
        </p:nvGrpSpPr>
        <p:grpSpPr>
          <a:xfrm>
            <a:off x="9716174" y="0"/>
            <a:ext cx="2411624" cy="4615930"/>
            <a:chOff x="9323171" y="3002"/>
            <a:chExt cx="2411624" cy="461593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2E26DE1-0712-4B03-82E8-C2AC4334C1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323171" y="2293438"/>
              <a:ext cx="2411623" cy="2325494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BD1642B4-7914-4999-872F-56E7550C2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323172" y="3002"/>
              <a:ext cx="2411623" cy="2290436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D148363F-0518-4260-9547-49BA95715C1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3516" y="4565541"/>
            <a:ext cx="2424892" cy="229245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1853D03-14AD-407C-BC99-A7760A41F4C0}"/>
              </a:ext>
            </a:extLst>
          </p:cNvPr>
          <p:cNvSpPr txBox="1"/>
          <p:nvPr/>
        </p:nvSpPr>
        <p:spPr>
          <a:xfrm>
            <a:off x="7503668" y="3003614"/>
            <a:ext cx="20569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000" dirty="0"/>
              <a:t>(</a:t>
            </a:r>
            <a:r>
              <a:rPr lang="en-GB" sz="2000" dirty="0" err="1"/>
              <a:t>Zumbusch</a:t>
            </a:r>
            <a:r>
              <a:rPr lang="en-GB" sz="2000" dirty="0"/>
              <a:t>, 2000)</a:t>
            </a:r>
          </a:p>
        </p:txBody>
      </p:sp>
    </p:spTree>
    <p:extLst>
      <p:ext uri="{BB962C8B-B14F-4D97-AF65-F5344CB8AC3E}">
        <p14:creationId xmlns:p14="http://schemas.microsoft.com/office/powerpoint/2010/main" val="19846378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6181E-98D8-4263-AF67-69503D59CE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GB" dirty="0"/>
              <a:t>The Basics</a:t>
            </a:r>
          </a:p>
        </p:txBody>
      </p:sp>
    </p:spTree>
    <p:extLst>
      <p:ext uri="{BB962C8B-B14F-4D97-AF65-F5344CB8AC3E}">
        <p14:creationId xmlns:p14="http://schemas.microsoft.com/office/powerpoint/2010/main" val="4238046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031997-822A-4BC3-9D90-8242755CE4AB}"/>
              </a:ext>
            </a:extLst>
          </p:cNvPr>
          <p:cNvSpPr txBox="1">
            <a:spLocks/>
          </p:cNvSpPr>
          <p:nvPr/>
        </p:nvSpPr>
        <p:spPr>
          <a:xfrm>
            <a:off x="838200" y="-840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Constructing the Hilbert Curve</a:t>
            </a:r>
          </a:p>
        </p:txBody>
      </p:sp>
      <p:pic>
        <p:nvPicPr>
          <p:cNvPr id="5" name="Picture 4" descr="Image result for hilbert curve production rules">
            <a:extLst>
              <a:ext uri="{FF2B5EF4-FFF2-40B4-BE49-F238E27FC236}">
                <a16:creationId xmlns:a16="http://schemas.microsoft.com/office/drawing/2014/main" id="{D7266EDD-E714-413A-8797-1552A1C5E4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9" t="49866"/>
          <a:stretch/>
        </p:blipFill>
        <p:spPr bwMode="auto">
          <a:xfrm>
            <a:off x="7140330" y="4100815"/>
            <a:ext cx="4213470" cy="17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 result for hilbert curve production rules">
            <a:extLst>
              <a:ext uri="{FF2B5EF4-FFF2-40B4-BE49-F238E27FC236}">
                <a16:creationId xmlns:a16="http://schemas.microsoft.com/office/drawing/2014/main" id="{5E5AC5F8-0B3F-440E-9DA4-17CC16A6FA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866" r="53239"/>
          <a:stretch/>
        </p:blipFill>
        <p:spPr bwMode="auto">
          <a:xfrm>
            <a:off x="413416" y="4100815"/>
            <a:ext cx="4213470" cy="17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Image result for hilbert curve production rules">
            <a:extLst>
              <a:ext uri="{FF2B5EF4-FFF2-40B4-BE49-F238E27FC236}">
                <a16:creationId xmlns:a16="http://schemas.microsoft.com/office/drawing/2014/main" id="{80660BD2-DB8A-4511-9332-5D78476C25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39" b="49866"/>
          <a:stretch/>
        </p:blipFill>
        <p:spPr bwMode="auto">
          <a:xfrm>
            <a:off x="7140330" y="1457132"/>
            <a:ext cx="4213470" cy="1795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Image result for hilbert curve production rules">
            <a:extLst>
              <a:ext uri="{FF2B5EF4-FFF2-40B4-BE49-F238E27FC236}">
                <a16:creationId xmlns:a16="http://schemas.microsoft.com/office/drawing/2014/main" id="{27CF807E-AFD8-4B40-9A27-CEE91D48C5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239" b="49938"/>
          <a:stretch/>
        </p:blipFill>
        <p:spPr bwMode="auto">
          <a:xfrm>
            <a:off x="413416" y="1461568"/>
            <a:ext cx="4213469" cy="1792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7ED626-CE1D-4248-80EA-7370583C5B8F}"/>
              </a:ext>
            </a:extLst>
          </p:cNvPr>
          <p:cNvSpPr txBox="1"/>
          <p:nvPr/>
        </p:nvSpPr>
        <p:spPr>
          <a:xfrm>
            <a:off x="862484" y="3252619"/>
            <a:ext cx="33153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H ⟵ A ↑ H → H ↓ B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DDADE5-5D69-42BB-B7E2-FB2A7FE4497E}"/>
              </a:ext>
            </a:extLst>
          </p:cNvPr>
          <p:cNvSpPr txBox="1"/>
          <p:nvPr/>
        </p:nvSpPr>
        <p:spPr>
          <a:xfrm>
            <a:off x="7607833" y="3252619"/>
            <a:ext cx="32784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A ⟵ H → A ↑ A ← 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BB3FF1-5ED8-44B6-A411-8530D52B3344}"/>
              </a:ext>
            </a:extLst>
          </p:cNvPr>
          <p:cNvSpPr txBox="1"/>
          <p:nvPr/>
        </p:nvSpPr>
        <p:spPr>
          <a:xfrm>
            <a:off x="900154" y="6049222"/>
            <a:ext cx="32399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B ⟵ C → B ↑ B ← 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A8A369F-EC2D-47F0-BE1C-325B280319F2}"/>
              </a:ext>
            </a:extLst>
          </p:cNvPr>
          <p:cNvSpPr txBox="1"/>
          <p:nvPr/>
        </p:nvSpPr>
        <p:spPr>
          <a:xfrm>
            <a:off x="7671954" y="6053658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800" dirty="0"/>
              <a:t>C ⟵ B → C ↑ C ← A</a:t>
            </a:r>
          </a:p>
        </p:txBody>
      </p:sp>
      <p:pic>
        <p:nvPicPr>
          <p:cNvPr id="13" name="Picture 2" descr="Image result for hilbert curve production rules">
            <a:extLst>
              <a:ext uri="{FF2B5EF4-FFF2-40B4-BE49-F238E27FC236}">
                <a16:creationId xmlns:a16="http://schemas.microsoft.com/office/drawing/2014/main" id="{73D384E6-F336-426A-B536-CF4E3DC2B4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78"/>
          <a:stretch/>
        </p:blipFill>
        <p:spPr bwMode="auto">
          <a:xfrm>
            <a:off x="4532388" y="1461568"/>
            <a:ext cx="2368905" cy="1626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83895DA-90B4-49A0-B230-FAC8D27B749A}"/>
              </a:ext>
            </a:extLst>
          </p:cNvPr>
          <p:cNvSpPr/>
          <p:nvPr/>
        </p:nvSpPr>
        <p:spPr>
          <a:xfrm>
            <a:off x="412413" y="1037470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Depth =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A718E24-8056-41B6-A322-3FDA9780595F}"/>
              </a:ext>
            </a:extLst>
          </p:cNvPr>
          <p:cNvSpPr/>
          <p:nvPr/>
        </p:nvSpPr>
        <p:spPr>
          <a:xfrm>
            <a:off x="2925357" y="1033902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Depth = 2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A8B779F-305A-4A34-A39D-206F4565E223}"/>
              </a:ext>
            </a:extLst>
          </p:cNvPr>
          <p:cNvSpPr/>
          <p:nvPr/>
        </p:nvSpPr>
        <p:spPr>
          <a:xfrm>
            <a:off x="5288502" y="1036144"/>
            <a:ext cx="160653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800" dirty="0"/>
              <a:t>Depth = 3</a:t>
            </a:r>
          </a:p>
        </p:txBody>
      </p:sp>
    </p:spTree>
    <p:extLst>
      <p:ext uri="{BB962C8B-B14F-4D97-AF65-F5344CB8AC3E}">
        <p14:creationId xmlns:p14="http://schemas.microsoft.com/office/powerpoint/2010/main" val="24018113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A close up of a map&#10;&#10;Description automatically generated">
            <a:extLst>
              <a:ext uri="{FF2B5EF4-FFF2-40B4-BE49-F238E27FC236}">
                <a16:creationId xmlns:a16="http://schemas.microsoft.com/office/drawing/2014/main" id="{EE3DAFAE-DC08-4C72-A26A-B0FEC1BF6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589" y="1656636"/>
            <a:ext cx="10512211" cy="4836239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00D03727-C246-401C-B14C-D172B07181AC}"/>
              </a:ext>
            </a:extLst>
          </p:cNvPr>
          <p:cNvSpPr txBox="1">
            <a:spLocks/>
          </p:cNvSpPr>
          <p:nvPr/>
        </p:nvSpPr>
        <p:spPr>
          <a:xfrm>
            <a:off x="838200" y="-840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Hilbert curve on adaptive grids</a:t>
            </a:r>
          </a:p>
        </p:txBody>
      </p:sp>
    </p:spTree>
    <p:extLst>
      <p:ext uri="{BB962C8B-B14F-4D97-AF65-F5344CB8AC3E}">
        <p14:creationId xmlns:p14="http://schemas.microsoft.com/office/powerpoint/2010/main" val="951682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273605D-852C-4465-808F-CFE6C80569F8}"/>
              </a:ext>
            </a:extLst>
          </p:cNvPr>
          <p:cNvSpPr/>
          <p:nvPr/>
        </p:nvSpPr>
        <p:spPr>
          <a:xfrm>
            <a:off x="1446178" y="5778684"/>
            <a:ext cx="105156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GB" sz="2800" dirty="0"/>
              <a:t>Neighbourhood: {0:[[],[1],[5,4],[]], 1:[[],[],[2],[0]], 2:[[1],[],[],[4,3]], 3:[[4],[2],[],[6]], 4:[[0],[2],[3],[5]], 5:[[0],[4],[6],[]], 6:[[5],[3],[],[]]}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A81E4C-D41A-43B6-B220-34A8D938A545}"/>
              </a:ext>
            </a:extLst>
          </p:cNvPr>
          <p:cNvSpPr txBox="1">
            <a:spLocks/>
          </p:cNvSpPr>
          <p:nvPr/>
        </p:nvSpPr>
        <p:spPr>
          <a:xfrm>
            <a:off x="838200" y="1825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Cell neighbourhood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8483556-BE21-44CC-9BFE-0D7EA10B64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7663" y="1404798"/>
            <a:ext cx="4356674" cy="41672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EC9C677-BC16-491E-A0B8-38B282966F2A}"/>
              </a:ext>
            </a:extLst>
          </p:cNvPr>
          <p:cNvSpPr txBox="1"/>
          <p:nvPr/>
        </p:nvSpPr>
        <p:spPr>
          <a:xfrm>
            <a:off x="8752114" y="2653310"/>
            <a:ext cx="2902857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/>
              <a:t>Store boundaries of each cell in neighbourhood dictionary.</a:t>
            </a:r>
          </a:p>
        </p:txBody>
      </p:sp>
    </p:spTree>
    <p:extLst>
      <p:ext uri="{BB962C8B-B14F-4D97-AF65-F5344CB8AC3E}">
        <p14:creationId xmlns:p14="http://schemas.microsoft.com/office/powerpoint/2010/main" val="3909939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picture containing clock&#10;&#10;Description automatically generated">
            <a:extLst>
              <a:ext uri="{FF2B5EF4-FFF2-40B4-BE49-F238E27FC236}">
                <a16:creationId xmlns:a16="http://schemas.microsoft.com/office/drawing/2014/main" id="{FAC1D7B7-F588-499D-8E63-D0FCD91188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32" y="3429000"/>
            <a:ext cx="11798936" cy="1485900"/>
          </a:xfr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1D5B2C3-0FD9-4663-848A-CCB80D8E44EC}"/>
              </a:ext>
            </a:extLst>
          </p:cNvPr>
          <p:cNvSpPr txBox="1">
            <a:spLocks/>
          </p:cNvSpPr>
          <p:nvPr/>
        </p:nvSpPr>
        <p:spPr>
          <a:xfrm>
            <a:off x="838200" y="-8403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400" b="1" dirty="0"/>
              <a:t>Surface-to-volume ratio of partitions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95AC8AB-A52C-4FFA-BC75-7792739144EA}"/>
              </a:ext>
            </a:extLst>
          </p:cNvPr>
          <p:cNvSpPr txBox="1">
            <a:spLocks/>
          </p:cNvSpPr>
          <p:nvPr/>
        </p:nvSpPr>
        <p:spPr>
          <a:xfrm>
            <a:off x="1806217" y="1051028"/>
            <a:ext cx="8579566" cy="20297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GB" dirty="0">
                <a:effectLst/>
              </a:rPr>
              <a:t>Represent c cells by c adjacent stars. </a:t>
            </a:r>
          </a:p>
          <a:p>
            <a:pPr marL="0" indent="0" algn="ctr">
              <a:buNone/>
            </a:pPr>
            <a:r>
              <a:rPr lang="en-GB" dirty="0">
                <a:effectLst/>
              </a:rPr>
              <a:t>Insert two bars to determine the volume v of the partition and the position of the partition </a:t>
            </a:r>
            <a:r>
              <a:rPr lang="en-GB" dirty="0"/>
              <a:t>x</a:t>
            </a:r>
            <a:r>
              <a:rPr lang="en-GB" baseline="-25000" dirty="0"/>
              <a:t>1 </a:t>
            </a:r>
            <a:r>
              <a:rPr lang="en-GB" dirty="0">
                <a:effectLst/>
              </a:rPr>
              <a:t>, </a:t>
            </a:r>
            <a:r>
              <a:rPr lang="en-GB" dirty="0"/>
              <a:t>x</a:t>
            </a:r>
            <a:r>
              <a:rPr lang="en-GB" baseline="-25000" dirty="0"/>
              <a:t>2</a:t>
            </a:r>
            <a:r>
              <a:rPr lang="en-GB" dirty="0">
                <a:effectLst/>
              </a:rPr>
              <a:t> within the grid. </a:t>
            </a:r>
          </a:p>
          <a:p>
            <a:pPr marL="0" indent="0" algn="ctr">
              <a:buNone/>
            </a:pPr>
            <a:r>
              <a:rPr lang="en-GB" dirty="0"/>
              <a:t>x</a:t>
            </a:r>
            <a:r>
              <a:rPr lang="en-GB" baseline="-25000" dirty="0"/>
              <a:t>1 </a:t>
            </a:r>
            <a:r>
              <a:rPr lang="en-GB" dirty="0"/>
              <a:t>+ v + x</a:t>
            </a:r>
            <a:r>
              <a:rPr lang="en-GB" baseline="-25000" dirty="0"/>
              <a:t>2</a:t>
            </a:r>
            <a:r>
              <a:rPr lang="en-GB" dirty="0"/>
              <a:t> = c; v &gt;= 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C5AD82-7CDD-42D1-851D-7F29B3086189}"/>
                  </a:ext>
                </a:extLst>
              </p:cNvPr>
              <p:cNvSpPr/>
              <p:nvPr/>
            </p:nvSpPr>
            <p:spPr>
              <a:xfrm>
                <a:off x="2088512" y="5106603"/>
                <a:ext cx="8014975" cy="116281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GB" sz="2800" dirty="0">
                    <a:effectLst/>
                  </a:rPr>
                  <a:t>Total partitions using </a:t>
                </a:r>
                <a:r>
                  <a:rPr lang="en-GB" sz="2800" dirty="0"/>
                  <a:t>S</a:t>
                </a:r>
                <a:r>
                  <a:rPr lang="en-GB" sz="2800" dirty="0">
                    <a:effectLst/>
                  </a:rPr>
                  <a:t>tars and bars scheme:</a:t>
                </a:r>
              </a:p>
              <a:p>
                <a:pPr algn="ctr"/>
                <a:r>
                  <a:rPr lang="en-GB" sz="2800" dirty="0">
                    <a:effectLst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GB" sz="280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type m:val="noBar"/>
                            <m:ctrlPr>
                              <a:rPr lang="en-GB" sz="280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sz="2800" b="0" i="1" smtClean="0">
                                <a:effectLst/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n-GB" sz="2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800" b="0" i="1" smtClean="0">
                                <a:effectLst/>
                                <a:latin typeface="Cambria Math" panose="02040503050406030204" pitchFamily="18" charset="0"/>
                              </a:rPr>
                              <m:t>−1)+2</m:t>
                            </m:r>
                          </m:num>
                          <m:den>
                            <m:r>
                              <a:rPr lang="en-GB" sz="2800" b="0" i="1" smtClean="0">
                                <a:effectLst/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GB" sz="2800" b="0" i="1" smtClean="0">
                        <a:effectLst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GB" sz="2800" b="0" i="1" smtClean="0">
                            <a:effectLst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sz="2800" b="0" i="1" smtClean="0">
                            <a:effectLst/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GB" sz="2800" b="0" i="1" smtClean="0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2800" b="0" i="1" smtClean="0">
                                <a:effectLst/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GB" sz="2800" b="0" i="1" smtClean="0">
                                <a:effectLst/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GB" sz="2800" b="0" i="1" smtClean="0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GB" sz="2800" b="0" i="1" smtClean="0">
                        <a:effectLst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GB" sz="2800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9EC5AD82-7CDD-42D1-851D-7F29B308618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8512" y="5106603"/>
                <a:ext cx="8014975" cy="1162819"/>
              </a:xfrm>
              <a:prstGeom prst="rect">
                <a:avLst/>
              </a:prstGeom>
              <a:blipFill>
                <a:blip r:embed="rId4"/>
                <a:stretch>
                  <a:fillRect t="-526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382173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8B24059982B7945A9BAD39890D9C0D0" ma:contentTypeVersion="13" ma:contentTypeDescription="Create a new document." ma:contentTypeScope="" ma:versionID="f81efb421f85cf14e1172f9f6dc06665">
  <xsd:schema xmlns:xsd="http://www.w3.org/2001/XMLSchema" xmlns:xs="http://www.w3.org/2001/XMLSchema" xmlns:p="http://schemas.microsoft.com/office/2006/metadata/properties" xmlns:ns3="da1a0201-6e43-472f-b373-5c09342b7738" xmlns:ns4="b09185e7-5a41-4a5f-9749-80407cd8a729" targetNamespace="http://schemas.microsoft.com/office/2006/metadata/properties" ma:root="true" ma:fieldsID="00056f31ab87dc32f60232209bb9a49c" ns3:_="" ns4:_="">
    <xsd:import namespace="da1a0201-6e43-472f-b373-5c09342b7738"/>
    <xsd:import namespace="b09185e7-5a41-4a5f-9749-80407cd8a72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1a0201-6e43-472f-b373-5c09342b773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9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0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09185e7-5a41-4a5f-9749-80407cd8a72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8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33C56-69C8-4581-92B9-6C2A74A62BE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6887FF4-4BD7-4C30-98FB-A8EC5B5D70FB}">
  <ds:schemaRefs>
    <ds:schemaRef ds:uri="http://schemas.openxmlformats.org/package/2006/metadata/core-properties"/>
    <ds:schemaRef ds:uri="b09185e7-5a41-4a5f-9749-80407cd8a729"/>
    <ds:schemaRef ds:uri="http://purl.org/dc/terms/"/>
    <ds:schemaRef ds:uri="da1a0201-6e43-472f-b373-5c09342b7738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671AF2B-C41A-49D5-9F65-7245978577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a1a0201-6e43-472f-b373-5c09342b7738"/>
    <ds:schemaRef ds:uri="b09185e7-5a41-4a5f-9749-80407cd8a72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1396</Words>
  <Application>Microsoft Office PowerPoint</Application>
  <PresentationFormat>Widescreen</PresentationFormat>
  <Paragraphs>199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Calibri</vt:lpstr>
      <vt:lpstr>Calibri Light</vt:lpstr>
      <vt:lpstr>Cambria Math</vt:lpstr>
      <vt:lpstr>Office Theme</vt:lpstr>
      <vt:lpstr>Surface-to-volume ratios of space-filling curves on 2:1 balanced adaptive grids</vt:lpstr>
      <vt:lpstr>What are space-filling curves?</vt:lpstr>
      <vt:lpstr>Applications of space-filling curves</vt:lpstr>
      <vt:lpstr>Quality of partitions</vt:lpstr>
      <vt:lpstr>The Basics</vt:lpstr>
      <vt:lpstr>PowerPoint Presentation</vt:lpstr>
      <vt:lpstr>PowerPoint Presentation</vt:lpstr>
      <vt:lpstr>PowerPoint Presentation</vt:lpstr>
      <vt:lpstr>PowerPoint Presentation</vt:lpstr>
      <vt:lpstr>The search space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Final Implementation</vt:lpstr>
      <vt:lpstr>Finding the cell neighbourhood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Surface-to-volume ratios of space-filling curves on 2:1 balanced adaptive grids</dc:title>
  <dc:creator>OSBORNE, LEITH A. (Student)</dc:creator>
  <cp:lastModifiedBy>OSBORNE, LEITH A. (Student)</cp:lastModifiedBy>
  <cp:revision>7</cp:revision>
  <dcterms:created xsi:type="dcterms:W3CDTF">2020-05-01T09:21:51Z</dcterms:created>
  <dcterms:modified xsi:type="dcterms:W3CDTF">2020-05-04T10:47:48Z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0x01010088B24059982B7945A9BAD39890D9C0D0</vt:lpwstr>
  </property>
</Properties>
</file>